
<file path=[Content_Types].xml><?xml version="1.0" encoding="utf-8"?>
<Types xmlns="http://schemas.openxmlformats.org/package/2006/content-types">
  <Default Extension="docx" ContentType="application/vnd.openxmlformats-officedocument.wordprocessingml.document"/>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759" r:id="rId5"/>
    <p:sldMasterId id="2147483744" r:id="rId6"/>
  </p:sldMasterIdLst>
  <p:notesMasterIdLst>
    <p:notesMasterId r:id="rId26"/>
  </p:notesMasterIdLst>
  <p:sldIdLst>
    <p:sldId id="292" r:id="rId7"/>
    <p:sldId id="293" r:id="rId8"/>
    <p:sldId id="295" r:id="rId9"/>
    <p:sldId id="315" r:id="rId10"/>
    <p:sldId id="454" r:id="rId11"/>
    <p:sldId id="326" r:id="rId12"/>
    <p:sldId id="449" r:id="rId13"/>
    <p:sldId id="448" r:id="rId14"/>
    <p:sldId id="455" r:id="rId15"/>
    <p:sldId id="451" r:id="rId16"/>
    <p:sldId id="453" r:id="rId17"/>
    <p:sldId id="438" r:id="rId18"/>
    <p:sldId id="443" r:id="rId19"/>
    <p:sldId id="439" r:id="rId20"/>
    <p:sldId id="440" r:id="rId21"/>
    <p:sldId id="452" r:id="rId22"/>
    <p:sldId id="441" r:id="rId23"/>
    <p:sldId id="456" r:id="rId24"/>
    <p:sldId id="283" r:id="rId25"/>
  </p:sldIdLst>
  <p:sldSz cx="12192000" cy="6858000"/>
  <p:notesSz cx="7315200" cy="9601200"/>
  <p:embeddedFontLst>
    <p:embeddedFont>
      <p:font typeface="Arial Narrow" panose="020B0606020202030204" pitchFamily="34" charset="0"/>
      <p:regular r:id="rId27"/>
      <p:bold r:id="rId28"/>
      <p:italic r:id="rId29"/>
      <p:boldItalic r:id="rId30"/>
    </p:embeddedFont>
    <p:embeddedFont>
      <p:font typeface="Cambria Math" panose="02040503050406030204" pitchFamily="18" charset="0"/>
      <p:regular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i/fonOR0fM6eMJpVctwzSPNS+a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1B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BF2FB4-056E-4F86-B1BE-F8A3C2A99985}" v="76" dt="2026-07-09T08:26:42.5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44" autoAdjust="0"/>
    <p:restoredTop sz="94719"/>
  </p:normalViewPr>
  <p:slideViewPr>
    <p:cSldViewPr snapToGrid="0">
      <p:cViewPr varScale="1">
        <p:scale>
          <a:sx n="105" d="100"/>
          <a:sy n="105" d="100"/>
        </p:scale>
        <p:origin x="432"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9" Type="http://schemas.openxmlformats.org/officeDocument/2006/relationships/theme" Target="theme/theme1.xml"/><Relationship Id="rId21" Type="http://schemas.openxmlformats.org/officeDocument/2006/relationships/slide" Target="slides/slide15.xml"/><Relationship Id="rId42"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3.fntdata"/><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2.fntdata"/><Relationship Id="rId36" Type="http://customschemas.google.com/relationships/presentationmetadata" Target="meta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1.fntdata"/><Relationship Id="rId30" Type="http://schemas.openxmlformats.org/officeDocument/2006/relationships/font" Target="fonts/font4.fntdata"/><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nga Kwatsha" userId="d463f3c1-0b07-40f8-a8a5-29ae35ab8c98" providerId="ADAL" clId="{6E8CB3A7-867C-4A7D-A907-B16BD62A4996}"/>
    <pc:docChg chg="undo custSel addSld delSld modSld sldOrd">
      <pc:chgData name="Yanga Kwatsha" userId="d463f3c1-0b07-40f8-a8a5-29ae35ab8c98" providerId="ADAL" clId="{6E8CB3A7-867C-4A7D-A907-B16BD62A4996}" dt="2026-05-28T07:06:34.362" v="715" actId="47"/>
      <pc:docMkLst>
        <pc:docMk/>
      </pc:docMkLst>
      <pc:sldChg chg="modSp mod">
        <pc:chgData name="Yanga Kwatsha" userId="d463f3c1-0b07-40f8-a8a5-29ae35ab8c98" providerId="ADAL" clId="{6E8CB3A7-867C-4A7D-A907-B16BD62A4996}" dt="2026-05-28T06:29:03.287" v="36" actId="20577"/>
        <pc:sldMkLst>
          <pc:docMk/>
          <pc:sldMk cId="2846849329" sldId="292"/>
        </pc:sldMkLst>
        <pc:spChg chg="mod">
          <ac:chgData name="Yanga Kwatsha" userId="d463f3c1-0b07-40f8-a8a5-29ae35ab8c98" providerId="ADAL" clId="{6E8CB3A7-867C-4A7D-A907-B16BD62A4996}" dt="2026-05-28T06:29:03.287" v="36" actId="20577"/>
          <ac:spMkLst>
            <pc:docMk/>
            <pc:sldMk cId="2846849329" sldId="292"/>
            <ac:spMk id="2" creationId="{826CC108-E1ED-0CF7-5E1D-7E0B93682808}"/>
          </ac:spMkLst>
        </pc:spChg>
      </pc:sldChg>
      <pc:sldChg chg="modSp mod">
        <pc:chgData name="Yanga Kwatsha" userId="d463f3c1-0b07-40f8-a8a5-29ae35ab8c98" providerId="ADAL" clId="{6E8CB3A7-867C-4A7D-A907-B16BD62A4996}" dt="2026-05-28T07:06:20.998" v="714" actId="20577"/>
        <pc:sldMkLst>
          <pc:docMk/>
          <pc:sldMk cId="2660906555" sldId="293"/>
        </pc:sldMkLst>
        <pc:spChg chg="mod">
          <ac:chgData name="Yanga Kwatsha" userId="d463f3c1-0b07-40f8-a8a5-29ae35ab8c98" providerId="ADAL" clId="{6E8CB3A7-867C-4A7D-A907-B16BD62A4996}" dt="2026-05-28T07:06:20.998" v="714" actId="20577"/>
          <ac:spMkLst>
            <pc:docMk/>
            <pc:sldMk cId="2660906555" sldId="293"/>
            <ac:spMk id="3" creationId="{8ADFD3BD-788C-98A2-4500-FF3666C3118E}"/>
          </ac:spMkLst>
        </pc:spChg>
      </pc:sldChg>
      <pc:sldChg chg="addSp delSp modSp mod">
        <pc:chgData name="Yanga Kwatsha" userId="d463f3c1-0b07-40f8-a8a5-29ae35ab8c98" providerId="ADAL" clId="{6E8CB3A7-867C-4A7D-A907-B16BD62A4996}" dt="2026-05-28T06:31:17.186" v="56" actId="14734"/>
        <pc:sldMkLst>
          <pc:docMk/>
          <pc:sldMk cId="2591146531" sldId="295"/>
        </pc:sldMkLst>
      </pc:sldChg>
      <pc:sldChg chg="modSp mod">
        <pc:chgData name="Yanga Kwatsha" userId="d463f3c1-0b07-40f8-a8a5-29ae35ab8c98" providerId="ADAL" clId="{6E8CB3A7-867C-4A7D-A907-B16BD62A4996}" dt="2026-05-28T06:31:53.693" v="69" actId="20577"/>
        <pc:sldMkLst>
          <pc:docMk/>
          <pc:sldMk cId="398700373" sldId="315"/>
        </pc:sldMkLst>
        <pc:spChg chg="mod">
          <ac:chgData name="Yanga Kwatsha" userId="d463f3c1-0b07-40f8-a8a5-29ae35ab8c98" providerId="ADAL" clId="{6E8CB3A7-867C-4A7D-A907-B16BD62A4996}" dt="2026-05-28T06:31:53.693" v="69" actId="20577"/>
          <ac:spMkLst>
            <pc:docMk/>
            <pc:sldMk cId="398700373" sldId="315"/>
            <ac:spMk id="3" creationId="{8ADFD3BD-788C-98A2-4500-FF3666C3118E}"/>
          </ac:spMkLst>
        </pc:spChg>
      </pc:sldChg>
      <pc:sldChg chg="modSp del mod">
        <pc:chgData name="Yanga Kwatsha" userId="d463f3c1-0b07-40f8-a8a5-29ae35ab8c98" providerId="ADAL" clId="{6E8CB3A7-867C-4A7D-A907-B16BD62A4996}" dt="2026-05-28T07:06:34.362" v="715" actId="47"/>
        <pc:sldMkLst>
          <pc:docMk/>
          <pc:sldMk cId="2861934646" sldId="325"/>
        </pc:sldMkLst>
      </pc:sldChg>
      <pc:sldChg chg="modSp mod ord">
        <pc:chgData name="Yanga Kwatsha" userId="d463f3c1-0b07-40f8-a8a5-29ae35ab8c98" providerId="ADAL" clId="{6E8CB3A7-867C-4A7D-A907-B16BD62A4996}" dt="2026-05-28T07:03:40.971" v="554"/>
        <pc:sldMkLst>
          <pc:docMk/>
          <pc:sldMk cId="3961569588" sldId="326"/>
        </pc:sldMkLst>
        <pc:spChg chg="mod">
          <ac:chgData name="Yanga Kwatsha" userId="d463f3c1-0b07-40f8-a8a5-29ae35ab8c98" providerId="ADAL" clId="{6E8CB3A7-867C-4A7D-A907-B16BD62A4996}" dt="2026-05-28T06:39:09.996" v="138" actId="113"/>
          <ac:spMkLst>
            <pc:docMk/>
            <pc:sldMk cId="3961569588" sldId="326"/>
            <ac:spMk id="3" creationId="{E689B079-7281-00AB-68BE-7F4C2905BBA8}"/>
          </ac:spMkLst>
        </pc:spChg>
      </pc:sldChg>
      <pc:sldChg chg="addSp modSp mod">
        <pc:chgData name="Yanga Kwatsha" userId="d463f3c1-0b07-40f8-a8a5-29ae35ab8c98" providerId="ADAL" clId="{6E8CB3A7-867C-4A7D-A907-B16BD62A4996}" dt="2026-05-28T06:48:44.980" v="344" actId="113"/>
        <pc:sldMkLst>
          <pc:docMk/>
          <pc:sldMk cId="3534176684" sldId="438"/>
        </pc:sldMkLst>
        <pc:spChg chg="mod">
          <ac:chgData name="Yanga Kwatsha" userId="d463f3c1-0b07-40f8-a8a5-29ae35ab8c98" providerId="ADAL" clId="{6E8CB3A7-867C-4A7D-A907-B16BD62A4996}" dt="2026-05-28T06:47:56.956" v="338" actId="14100"/>
          <ac:spMkLst>
            <pc:docMk/>
            <pc:sldMk cId="3534176684" sldId="438"/>
            <ac:spMk id="2" creationId="{D34A7538-DB11-D366-2214-96DCF2A5ED63}"/>
          </ac:spMkLst>
        </pc:spChg>
        <pc:spChg chg="mod">
          <ac:chgData name="Yanga Kwatsha" userId="d463f3c1-0b07-40f8-a8a5-29ae35ab8c98" providerId="ADAL" clId="{6E8CB3A7-867C-4A7D-A907-B16BD62A4996}" dt="2026-05-28T06:48:08.790" v="339" actId="14100"/>
          <ac:spMkLst>
            <pc:docMk/>
            <pc:sldMk cId="3534176684" sldId="438"/>
            <ac:spMk id="5" creationId="{92B989B1-FCB3-68C8-74AC-775259252DAE}"/>
          </ac:spMkLst>
        </pc:spChg>
        <pc:spChg chg="mod">
          <ac:chgData name="Yanga Kwatsha" userId="d463f3c1-0b07-40f8-a8a5-29ae35ab8c98" providerId="ADAL" clId="{6E8CB3A7-867C-4A7D-A907-B16BD62A4996}" dt="2026-05-28T06:47:45.996" v="334" actId="14100"/>
          <ac:spMkLst>
            <pc:docMk/>
            <pc:sldMk cId="3534176684" sldId="438"/>
            <ac:spMk id="16" creationId="{00000000-0000-0000-0000-000000000000}"/>
          </ac:spMkLst>
        </pc:spChg>
        <pc:spChg chg="mod">
          <ac:chgData name="Yanga Kwatsha" userId="d463f3c1-0b07-40f8-a8a5-29ae35ab8c98" providerId="ADAL" clId="{6E8CB3A7-867C-4A7D-A907-B16BD62A4996}" dt="2026-05-28T06:47:43.665" v="333" actId="14100"/>
          <ac:spMkLst>
            <pc:docMk/>
            <pc:sldMk cId="3534176684" sldId="438"/>
            <ac:spMk id="17" creationId="{00000000-0000-0000-0000-000000000000}"/>
          </ac:spMkLst>
        </pc:spChg>
        <pc:graphicFrameChg chg="mod modGraphic">
          <ac:chgData name="Yanga Kwatsha" userId="d463f3c1-0b07-40f8-a8a5-29ae35ab8c98" providerId="ADAL" clId="{6E8CB3A7-867C-4A7D-A907-B16BD62A4996}" dt="2026-05-28T06:48:44.980" v="344" actId="113"/>
          <ac:graphicFrameMkLst>
            <pc:docMk/>
            <pc:sldMk cId="3534176684" sldId="438"/>
            <ac:graphicFrameMk id="14" creationId="{EA696174-BFDF-DE2A-87A9-60CD33F55EC9}"/>
          </ac:graphicFrameMkLst>
        </pc:graphicFrameChg>
      </pc:sldChg>
      <pc:sldChg chg="modSp mod">
        <pc:chgData name="Yanga Kwatsha" userId="d463f3c1-0b07-40f8-a8a5-29ae35ab8c98" providerId="ADAL" clId="{6E8CB3A7-867C-4A7D-A907-B16BD62A4996}" dt="2026-05-28T06:57:08.320" v="461" actId="12"/>
        <pc:sldMkLst>
          <pc:docMk/>
          <pc:sldMk cId="2517668144" sldId="439"/>
        </pc:sldMkLst>
        <pc:spChg chg="mod">
          <ac:chgData name="Yanga Kwatsha" userId="d463f3c1-0b07-40f8-a8a5-29ae35ab8c98" providerId="ADAL" clId="{6E8CB3A7-867C-4A7D-A907-B16BD62A4996}" dt="2026-05-28T06:57:08.320" v="461" actId="12"/>
          <ac:spMkLst>
            <pc:docMk/>
            <pc:sldMk cId="2517668144" sldId="439"/>
            <ac:spMk id="3" creationId="{DD612854-4941-09A2-A142-9EBFA0359BD4}"/>
          </ac:spMkLst>
        </pc:spChg>
        <pc:graphicFrameChg chg="mod">
          <ac:chgData name="Yanga Kwatsha" userId="d463f3c1-0b07-40f8-a8a5-29ae35ab8c98" providerId="ADAL" clId="{6E8CB3A7-867C-4A7D-A907-B16BD62A4996}" dt="2026-05-28T06:50:33.856" v="362" actId="20577"/>
          <ac:graphicFrameMkLst>
            <pc:docMk/>
            <pc:sldMk cId="2517668144" sldId="439"/>
            <ac:graphicFrameMk id="4" creationId="{54DE81F9-E721-50DA-6DDE-D9786A8B19E8}"/>
          </ac:graphicFrameMkLst>
        </pc:graphicFrameChg>
      </pc:sldChg>
      <pc:sldChg chg="modSp mod">
        <pc:chgData name="Yanga Kwatsha" userId="d463f3c1-0b07-40f8-a8a5-29ae35ab8c98" providerId="ADAL" clId="{6E8CB3A7-867C-4A7D-A907-B16BD62A4996}" dt="2026-05-28T06:51:12.116" v="372" actId="1076"/>
        <pc:sldMkLst>
          <pc:docMk/>
          <pc:sldMk cId="1083574030" sldId="440"/>
        </pc:sldMkLst>
        <pc:spChg chg="mod">
          <ac:chgData name="Yanga Kwatsha" userId="d463f3c1-0b07-40f8-a8a5-29ae35ab8c98" providerId="ADAL" clId="{6E8CB3A7-867C-4A7D-A907-B16BD62A4996}" dt="2026-05-28T06:51:06.796" v="371" actId="1076"/>
          <ac:spMkLst>
            <pc:docMk/>
            <pc:sldMk cId="1083574030" sldId="440"/>
            <ac:spMk id="3" creationId="{B63BDAE3-6C53-0017-3B91-60843C30CF22}"/>
          </ac:spMkLst>
        </pc:spChg>
        <pc:graphicFrameChg chg="mod">
          <ac:chgData name="Yanga Kwatsha" userId="d463f3c1-0b07-40f8-a8a5-29ae35ab8c98" providerId="ADAL" clId="{6E8CB3A7-867C-4A7D-A907-B16BD62A4996}" dt="2026-05-28T06:51:12.116" v="372" actId="1076"/>
          <ac:graphicFrameMkLst>
            <pc:docMk/>
            <pc:sldMk cId="1083574030" sldId="440"/>
            <ac:graphicFrameMk id="4" creationId="{4E340176-2889-59B1-599B-B726538EA0E0}"/>
          </ac:graphicFrameMkLst>
        </pc:graphicFrameChg>
      </pc:sldChg>
      <pc:sldChg chg="modSp mod">
        <pc:chgData name="Yanga Kwatsha" userId="d463f3c1-0b07-40f8-a8a5-29ae35ab8c98" providerId="ADAL" clId="{6E8CB3A7-867C-4A7D-A907-B16BD62A4996}" dt="2026-05-28T07:02:57.846" v="550" actId="20577"/>
        <pc:sldMkLst>
          <pc:docMk/>
          <pc:sldMk cId="1990203047" sldId="441"/>
        </pc:sldMkLst>
        <pc:spChg chg="mod">
          <ac:chgData name="Yanga Kwatsha" userId="d463f3c1-0b07-40f8-a8a5-29ae35ab8c98" providerId="ADAL" clId="{6E8CB3A7-867C-4A7D-A907-B16BD62A4996}" dt="2026-05-28T07:02:57.846" v="550" actId="20577"/>
          <ac:spMkLst>
            <pc:docMk/>
            <pc:sldMk cId="1990203047" sldId="441"/>
            <ac:spMk id="3" creationId="{1DEA6849-8163-B316-26D7-05815E3ACA6E}"/>
          </ac:spMkLst>
        </pc:spChg>
      </pc:sldChg>
      <pc:sldChg chg="addSp delSp modSp mod">
        <pc:chgData name="Yanga Kwatsha" userId="d463f3c1-0b07-40f8-a8a5-29ae35ab8c98" providerId="ADAL" clId="{6E8CB3A7-867C-4A7D-A907-B16BD62A4996}" dt="2026-05-28T06:50:15.231" v="359" actId="1076"/>
        <pc:sldMkLst>
          <pc:docMk/>
          <pc:sldMk cId="4260705476" sldId="443"/>
        </pc:sldMkLst>
      </pc:sldChg>
      <pc:sldChg chg="modSp mod">
        <pc:chgData name="Yanga Kwatsha" userId="d463f3c1-0b07-40f8-a8a5-29ae35ab8c98" providerId="ADAL" clId="{6E8CB3A7-867C-4A7D-A907-B16BD62A4996}" dt="2026-05-28T06:40:20.558" v="190" actId="113"/>
        <pc:sldMkLst>
          <pc:docMk/>
          <pc:sldMk cId="4250713903" sldId="448"/>
        </pc:sldMkLst>
        <pc:spChg chg="mod">
          <ac:chgData name="Yanga Kwatsha" userId="d463f3c1-0b07-40f8-a8a5-29ae35ab8c98" providerId="ADAL" clId="{6E8CB3A7-867C-4A7D-A907-B16BD62A4996}" dt="2026-05-28T06:39:52.968" v="185" actId="20577"/>
          <ac:spMkLst>
            <pc:docMk/>
            <pc:sldMk cId="4250713903" sldId="448"/>
            <ac:spMk id="2" creationId="{DEB87F8C-EC08-6FC4-8325-2FE0E2FBD857}"/>
          </ac:spMkLst>
        </pc:spChg>
        <pc:spChg chg="mod">
          <ac:chgData name="Yanga Kwatsha" userId="d463f3c1-0b07-40f8-a8a5-29ae35ab8c98" providerId="ADAL" clId="{6E8CB3A7-867C-4A7D-A907-B16BD62A4996}" dt="2026-05-28T06:40:20.558" v="190" actId="113"/>
          <ac:spMkLst>
            <pc:docMk/>
            <pc:sldMk cId="4250713903" sldId="448"/>
            <ac:spMk id="6" creationId="{9A7FB851-D813-063C-58F2-EECF26EB70DE}"/>
          </ac:spMkLst>
        </pc:spChg>
      </pc:sldChg>
      <pc:sldChg chg="modSp mod">
        <pc:chgData name="Yanga Kwatsha" userId="d463f3c1-0b07-40f8-a8a5-29ae35ab8c98" providerId="ADAL" clId="{6E8CB3A7-867C-4A7D-A907-B16BD62A4996}" dt="2026-05-28T06:32:54.223" v="90" actId="27636"/>
        <pc:sldMkLst>
          <pc:docMk/>
          <pc:sldMk cId="3304219486" sldId="449"/>
        </pc:sldMkLst>
        <pc:spChg chg="mod">
          <ac:chgData name="Yanga Kwatsha" userId="d463f3c1-0b07-40f8-a8a5-29ae35ab8c98" providerId="ADAL" clId="{6E8CB3A7-867C-4A7D-A907-B16BD62A4996}" dt="2026-05-28T06:32:34.831" v="79" actId="20577"/>
          <ac:spMkLst>
            <pc:docMk/>
            <pc:sldMk cId="3304219486" sldId="449"/>
            <ac:spMk id="2" creationId="{D3DB0570-99E8-B0FB-FEAE-5FEF6D3E10B1}"/>
          </ac:spMkLst>
        </pc:spChg>
        <pc:spChg chg="mod">
          <ac:chgData name="Yanga Kwatsha" userId="d463f3c1-0b07-40f8-a8a5-29ae35ab8c98" providerId="ADAL" clId="{6E8CB3A7-867C-4A7D-A907-B16BD62A4996}" dt="2026-05-28T06:32:54.223" v="90" actId="27636"/>
          <ac:spMkLst>
            <pc:docMk/>
            <pc:sldMk cId="3304219486" sldId="449"/>
            <ac:spMk id="3" creationId="{DAC84FEA-1921-3AF4-D222-BD255DA1B824}"/>
          </ac:spMkLst>
        </pc:spChg>
      </pc:sldChg>
      <pc:sldChg chg="del">
        <pc:chgData name="Yanga Kwatsha" userId="d463f3c1-0b07-40f8-a8a5-29ae35ab8c98" providerId="ADAL" clId="{6E8CB3A7-867C-4A7D-A907-B16BD62A4996}" dt="2026-05-28T06:56:35.566" v="459" actId="47"/>
        <pc:sldMkLst>
          <pc:docMk/>
          <pc:sldMk cId="2483141346" sldId="450"/>
        </pc:sldMkLst>
      </pc:sldChg>
      <pc:sldChg chg="modSp add mod setBg">
        <pc:chgData name="Yanga Kwatsha" userId="d463f3c1-0b07-40f8-a8a5-29ae35ab8c98" providerId="ADAL" clId="{6E8CB3A7-867C-4A7D-A907-B16BD62A4996}" dt="2026-05-28T06:55:31.156" v="458" actId="1076"/>
        <pc:sldMkLst>
          <pc:docMk/>
          <pc:sldMk cId="1811490749" sldId="451"/>
        </pc:sldMkLst>
        <pc:spChg chg="mod">
          <ac:chgData name="Yanga Kwatsha" userId="d463f3c1-0b07-40f8-a8a5-29ae35ab8c98" providerId="ADAL" clId="{6E8CB3A7-867C-4A7D-A907-B16BD62A4996}" dt="2026-05-28T06:55:08.776" v="455"/>
          <ac:spMkLst>
            <pc:docMk/>
            <pc:sldMk cId="1811490749" sldId="451"/>
            <ac:spMk id="2" creationId="{43C0B3AA-A2A1-D15A-997C-0045C894F5BF}"/>
          </ac:spMkLst>
        </pc:spChg>
        <pc:spChg chg="mod">
          <ac:chgData name="Yanga Kwatsha" userId="d463f3c1-0b07-40f8-a8a5-29ae35ab8c98" providerId="ADAL" clId="{6E8CB3A7-867C-4A7D-A907-B16BD62A4996}" dt="2026-05-28T06:55:31.156" v="458" actId="1076"/>
          <ac:spMkLst>
            <pc:docMk/>
            <pc:sldMk cId="1811490749" sldId="451"/>
            <ac:spMk id="6" creationId="{C58E2B6D-1E2A-2895-2039-FE0B75FD7CD3}"/>
          </ac:spMkLst>
        </pc:spChg>
      </pc:sldChg>
      <pc:sldChg chg="modSp add mod">
        <pc:chgData name="Yanga Kwatsha" userId="d463f3c1-0b07-40f8-a8a5-29ae35ab8c98" providerId="ADAL" clId="{6E8CB3A7-867C-4A7D-A907-B16BD62A4996}" dt="2026-05-28T06:53:31.888" v="416" actId="113"/>
        <pc:sldMkLst>
          <pc:docMk/>
          <pc:sldMk cId="132664924" sldId="452"/>
        </pc:sldMkLst>
        <pc:spChg chg="mod">
          <ac:chgData name="Yanga Kwatsha" userId="d463f3c1-0b07-40f8-a8a5-29ae35ab8c98" providerId="ADAL" clId="{6E8CB3A7-867C-4A7D-A907-B16BD62A4996}" dt="2026-05-28T06:52:37.317" v="401" actId="20577"/>
          <ac:spMkLst>
            <pc:docMk/>
            <pc:sldMk cId="132664924" sldId="452"/>
            <ac:spMk id="2" creationId="{1A94B944-8A49-1A0F-75A2-5AF170EABEC6}"/>
          </ac:spMkLst>
        </pc:spChg>
        <pc:spChg chg="mod">
          <ac:chgData name="Yanga Kwatsha" userId="d463f3c1-0b07-40f8-a8a5-29ae35ab8c98" providerId="ADAL" clId="{6E8CB3A7-867C-4A7D-A907-B16BD62A4996}" dt="2026-05-28T06:53:31.888" v="416" actId="113"/>
          <ac:spMkLst>
            <pc:docMk/>
            <pc:sldMk cId="132664924" sldId="452"/>
            <ac:spMk id="6" creationId="{EC2C9892-0497-8C0A-EF5B-797F981DECD0}"/>
          </ac:spMkLst>
        </pc:spChg>
      </pc:sldChg>
      <pc:sldChg chg="add del">
        <pc:chgData name="Yanga Kwatsha" userId="d463f3c1-0b07-40f8-a8a5-29ae35ab8c98" providerId="ADAL" clId="{6E8CB3A7-867C-4A7D-A907-B16BD62A4996}" dt="2026-05-28T06:52:15.080" v="374" actId="47"/>
        <pc:sldMkLst>
          <pc:docMk/>
          <pc:sldMk cId="2617721028" sldId="452"/>
        </pc:sldMkLst>
      </pc:sldChg>
      <pc:sldChg chg="modSp add mod">
        <pc:chgData name="Yanga Kwatsha" userId="d463f3c1-0b07-40f8-a8a5-29ae35ab8c98" providerId="ADAL" clId="{6E8CB3A7-867C-4A7D-A907-B16BD62A4996}" dt="2026-05-28T06:54:36.302" v="452" actId="20577"/>
        <pc:sldMkLst>
          <pc:docMk/>
          <pc:sldMk cId="5139375" sldId="453"/>
        </pc:sldMkLst>
        <pc:spChg chg="mod">
          <ac:chgData name="Yanga Kwatsha" userId="d463f3c1-0b07-40f8-a8a5-29ae35ab8c98" providerId="ADAL" clId="{6E8CB3A7-867C-4A7D-A907-B16BD62A4996}" dt="2026-05-28T06:54:36.302" v="452" actId="20577"/>
          <ac:spMkLst>
            <pc:docMk/>
            <pc:sldMk cId="5139375" sldId="453"/>
            <ac:spMk id="2" creationId="{C78CFD7B-5900-37DC-3265-ADE88E88451C}"/>
          </ac:spMkLst>
        </pc:spChg>
      </pc:sldChg>
    </pc:docChg>
  </pc:docChgLst>
  <pc:docChgLst>
    <pc:chgData name="Yanga Kwatsha" userId="d463f3c1-0b07-40f8-a8a5-29ae35ab8c98" providerId="ADAL" clId="{13BF2FB4-056E-4F86-B1BE-F8A3C2A99985}"/>
    <pc:docChg chg="undo redo custSel addSld delSld modSld">
      <pc:chgData name="Yanga Kwatsha" userId="d463f3c1-0b07-40f8-a8a5-29ae35ab8c98" providerId="ADAL" clId="{13BF2FB4-056E-4F86-B1BE-F8A3C2A99985}" dt="2026-07-09T08:27:34.140" v="2131" actId="13926"/>
      <pc:docMkLst>
        <pc:docMk/>
      </pc:docMkLst>
      <pc:sldChg chg="modSp mod">
        <pc:chgData name="Yanga Kwatsha" userId="d463f3c1-0b07-40f8-a8a5-29ae35ab8c98" providerId="ADAL" clId="{13BF2FB4-056E-4F86-B1BE-F8A3C2A99985}" dt="2026-07-09T07:05:23.319" v="29" actId="20577"/>
        <pc:sldMkLst>
          <pc:docMk/>
          <pc:sldMk cId="2846849329" sldId="292"/>
        </pc:sldMkLst>
        <pc:spChg chg="mod">
          <ac:chgData name="Yanga Kwatsha" userId="d463f3c1-0b07-40f8-a8a5-29ae35ab8c98" providerId="ADAL" clId="{13BF2FB4-056E-4F86-B1BE-F8A3C2A99985}" dt="2026-07-09T07:05:23.319" v="29" actId="20577"/>
          <ac:spMkLst>
            <pc:docMk/>
            <pc:sldMk cId="2846849329" sldId="292"/>
            <ac:spMk id="2" creationId="{826CC108-E1ED-0CF7-5E1D-7E0B93682808}"/>
          </ac:spMkLst>
        </pc:spChg>
      </pc:sldChg>
      <pc:sldChg chg="modSp mod">
        <pc:chgData name="Yanga Kwatsha" userId="d463f3c1-0b07-40f8-a8a5-29ae35ab8c98" providerId="ADAL" clId="{13BF2FB4-056E-4F86-B1BE-F8A3C2A99985}" dt="2026-07-09T08:22:36.805" v="1890" actId="20577"/>
        <pc:sldMkLst>
          <pc:docMk/>
          <pc:sldMk cId="2660906555" sldId="293"/>
        </pc:sldMkLst>
        <pc:spChg chg="mod">
          <ac:chgData name="Yanga Kwatsha" userId="d463f3c1-0b07-40f8-a8a5-29ae35ab8c98" providerId="ADAL" clId="{13BF2FB4-056E-4F86-B1BE-F8A3C2A99985}" dt="2026-07-09T08:22:36.805" v="1890" actId="20577"/>
          <ac:spMkLst>
            <pc:docMk/>
            <pc:sldMk cId="2660906555" sldId="293"/>
            <ac:spMk id="3" creationId="{8ADFD3BD-788C-98A2-4500-FF3666C3118E}"/>
          </ac:spMkLst>
        </pc:spChg>
      </pc:sldChg>
      <pc:sldChg chg="addSp delSp modSp mod">
        <pc:chgData name="Yanga Kwatsha" userId="d463f3c1-0b07-40f8-a8a5-29ae35ab8c98" providerId="ADAL" clId="{13BF2FB4-056E-4F86-B1BE-F8A3C2A99985}" dt="2026-07-09T07:07:12.802" v="142" actId="20577"/>
        <pc:sldMkLst>
          <pc:docMk/>
          <pc:sldMk cId="2591146531" sldId="295"/>
        </pc:sldMkLst>
        <pc:graphicFrameChg chg="add mod">
          <ac:chgData name="Yanga Kwatsha" userId="d463f3c1-0b07-40f8-a8a5-29ae35ab8c98" providerId="ADAL" clId="{13BF2FB4-056E-4F86-B1BE-F8A3C2A99985}" dt="2026-07-09T07:06:16.832" v="31"/>
          <ac:graphicFrameMkLst>
            <pc:docMk/>
            <pc:sldMk cId="2591146531" sldId="295"/>
            <ac:graphicFrameMk id="3" creationId="{FB8214D3-4D9E-B300-6074-5115B0B237B1}"/>
          </ac:graphicFrameMkLst>
        </pc:graphicFrameChg>
        <pc:graphicFrameChg chg="add mod modGraphic">
          <ac:chgData name="Yanga Kwatsha" userId="d463f3c1-0b07-40f8-a8a5-29ae35ab8c98" providerId="ADAL" clId="{13BF2FB4-056E-4F86-B1BE-F8A3C2A99985}" dt="2026-07-09T07:07:12.802" v="142" actId="20577"/>
          <ac:graphicFrameMkLst>
            <pc:docMk/>
            <pc:sldMk cId="2591146531" sldId="295"/>
            <ac:graphicFrameMk id="4" creationId="{3FB94A10-03F1-4F7E-81DF-8DB1843570C8}"/>
          </ac:graphicFrameMkLst>
        </pc:graphicFrameChg>
        <pc:graphicFrameChg chg="del">
          <ac:chgData name="Yanga Kwatsha" userId="d463f3c1-0b07-40f8-a8a5-29ae35ab8c98" providerId="ADAL" clId="{13BF2FB4-056E-4F86-B1BE-F8A3C2A99985}" dt="2026-07-09T07:06:15.736" v="30" actId="478"/>
          <ac:graphicFrameMkLst>
            <pc:docMk/>
            <pc:sldMk cId="2591146531" sldId="295"/>
            <ac:graphicFrameMk id="5" creationId="{4041B918-1C06-67AC-4018-1037A1A35156}"/>
          </ac:graphicFrameMkLst>
        </pc:graphicFrameChg>
      </pc:sldChg>
      <pc:sldChg chg="modSp mod">
        <pc:chgData name="Yanga Kwatsha" userId="d463f3c1-0b07-40f8-a8a5-29ae35ab8c98" providerId="ADAL" clId="{13BF2FB4-056E-4F86-B1BE-F8A3C2A99985}" dt="2026-07-09T07:11:00.519" v="197" actId="27636"/>
        <pc:sldMkLst>
          <pc:docMk/>
          <pc:sldMk cId="398700373" sldId="315"/>
        </pc:sldMkLst>
        <pc:spChg chg="mod">
          <ac:chgData name="Yanga Kwatsha" userId="d463f3c1-0b07-40f8-a8a5-29ae35ab8c98" providerId="ADAL" clId="{13BF2FB4-056E-4F86-B1BE-F8A3C2A99985}" dt="2026-07-09T07:11:00.519" v="197" actId="27636"/>
          <ac:spMkLst>
            <pc:docMk/>
            <pc:sldMk cId="398700373" sldId="315"/>
            <ac:spMk id="3" creationId="{8ADFD3BD-788C-98A2-4500-FF3666C3118E}"/>
          </ac:spMkLst>
        </pc:spChg>
      </pc:sldChg>
      <pc:sldChg chg="addSp modSp mod">
        <pc:chgData name="Yanga Kwatsha" userId="d463f3c1-0b07-40f8-a8a5-29ae35ab8c98" providerId="ADAL" clId="{13BF2FB4-056E-4F86-B1BE-F8A3C2A99985}" dt="2026-07-09T07:14:46.903" v="220" actId="1076"/>
        <pc:sldMkLst>
          <pc:docMk/>
          <pc:sldMk cId="3961569588" sldId="326"/>
        </pc:sldMkLst>
        <pc:spChg chg="mod">
          <ac:chgData name="Yanga Kwatsha" userId="d463f3c1-0b07-40f8-a8a5-29ae35ab8c98" providerId="ADAL" clId="{13BF2FB4-056E-4F86-B1BE-F8A3C2A99985}" dt="2026-07-09T07:14:46.903" v="220" actId="1076"/>
          <ac:spMkLst>
            <pc:docMk/>
            <pc:sldMk cId="3961569588" sldId="326"/>
            <ac:spMk id="3" creationId="{E689B079-7281-00AB-68BE-7F4C2905BBA8}"/>
          </ac:spMkLst>
        </pc:spChg>
        <pc:spChg chg="add">
          <ac:chgData name="Yanga Kwatsha" userId="d463f3c1-0b07-40f8-a8a5-29ae35ab8c98" providerId="ADAL" clId="{13BF2FB4-056E-4F86-B1BE-F8A3C2A99985}" dt="2026-07-09T07:13:50.294" v="203"/>
          <ac:spMkLst>
            <pc:docMk/>
            <pc:sldMk cId="3961569588" sldId="326"/>
            <ac:spMk id="4" creationId="{DFE2EA31-E630-9FBC-D326-8E6E573C956A}"/>
          </ac:spMkLst>
        </pc:spChg>
        <pc:spChg chg="add">
          <ac:chgData name="Yanga Kwatsha" userId="d463f3c1-0b07-40f8-a8a5-29ae35ab8c98" providerId="ADAL" clId="{13BF2FB4-056E-4F86-B1BE-F8A3C2A99985}" dt="2026-07-09T07:13:51.993" v="204"/>
          <ac:spMkLst>
            <pc:docMk/>
            <pc:sldMk cId="3961569588" sldId="326"/>
            <ac:spMk id="5" creationId="{712DF99A-B16F-F04B-7A9C-3A5A620BAC0B}"/>
          </ac:spMkLst>
        </pc:spChg>
      </pc:sldChg>
      <pc:sldChg chg="addSp modSp mod">
        <pc:chgData name="Yanga Kwatsha" userId="d463f3c1-0b07-40f8-a8a5-29ae35ab8c98" providerId="ADAL" clId="{13BF2FB4-056E-4F86-B1BE-F8A3C2A99985}" dt="2026-07-09T07:35:02.553" v="549" actId="948"/>
        <pc:sldMkLst>
          <pc:docMk/>
          <pc:sldMk cId="3534176684" sldId="438"/>
        </pc:sldMkLst>
        <pc:spChg chg="mod">
          <ac:chgData name="Yanga Kwatsha" userId="d463f3c1-0b07-40f8-a8a5-29ae35ab8c98" providerId="ADAL" clId="{13BF2FB4-056E-4F86-B1BE-F8A3C2A99985}" dt="2026-07-09T07:33:49.084" v="524" actId="1076"/>
          <ac:spMkLst>
            <pc:docMk/>
            <pc:sldMk cId="3534176684" sldId="438"/>
            <ac:spMk id="2" creationId="{D34A7538-DB11-D366-2214-96DCF2A5ED63}"/>
          </ac:spMkLst>
        </pc:spChg>
        <pc:spChg chg="add mod">
          <ac:chgData name="Yanga Kwatsha" userId="d463f3c1-0b07-40f8-a8a5-29ae35ab8c98" providerId="ADAL" clId="{13BF2FB4-056E-4F86-B1BE-F8A3C2A99985}" dt="2026-07-09T07:33:05.354" v="480"/>
          <ac:spMkLst>
            <pc:docMk/>
            <pc:sldMk cId="3534176684" sldId="438"/>
            <ac:spMk id="15" creationId="{CAA54EE6-FCC7-110E-DCD3-031094376434}"/>
          </ac:spMkLst>
        </pc:spChg>
        <pc:spChg chg="mod">
          <ac:chgData name="Yanga Kwatsha" userId="d463f3c1-0b07-40f8-a8a5-29ae35ab8c98" providerId="ADAL" clId="{13BF2FB4-056E-4F86-B1BE-F8A3C2A99985}" dt="2026-07-09T07:33:43.787" v="523" actId="948"/>
          <ac:spMkLst>
            <pc:docMk/>
            <pc:sldMk cId="3534176684" sldId="438"/>
            <ac:spMk id="16" creationId="{00000000-0000-0000-0000-000000000000}"/>
          </ac:spMkLst>
        </pc:spChg>
        <pc:spChg chg="mod">
          <ac:chgData name="Yanga Kwatsha" userId="d463f3c1-0b07-40f8-a8a5-29ae35ab8c98" providerId="ADAL" clId="{13BF2FB4-056E-4F86-B1BE-F8A3C2A99985}" dt="2026-07-09T07:35:02.553" v="549" actId="948"/>
          <ac:spMkLst>
            <pc:docMk/>
            <pc:sldMk cId="3534176684" sldId="438"/>
            <ac:spMk id="17" creationId="{00000000-0000-0000-0000-000000000000}"/>
          </ac:spMkLst>
        </pc:spChg>
        <pc:graphicFrameChg chg="add mod">
          <ac:chgData name="Yanga Kwatsha" userId="d463f3c1-0b07-40f8-a8a5-29ae35ab8c98" providerId="ADAL" clId="{13BF2FB4-056E-4F86-B1BE-F8A3C2A99985}" dt="2026-07-09T07:33:04.848" v="479"/>
          <ac:graphicFrameMkLst>
            <pc:docMk/>
            <pc:sldMk cId="3534176684" sldId="438"/>
            <ac:graphicFrameMk id="3" creationId="{80BC52B3-25BA-A9FF-858E-309EE99958CC}"/>
          </ac:graphicFrameMkLst>
        </pc:graphicFrameChg>
      </pc:sldChg>
      <pc:sldChg chg="addSp modSp mod">
        <pc:chgData name="Yanga Kwatsha" userId="d463f3c1-0b07-40f8-a8a5-29ae35ab8c98" providerId="ADAL" clId="{13BF2FB4-056E-4F86-B1BE-F8A3C2A99985}" dt="2026-07-09T08:07:18.410" v="1824" actId="20577"/>
        <pc:sldMkLst>
          <pc:docMk/>
          <pc:sldMk cId="1990203047" sldId="441"/>
        </pc:sldMkLst>
        <pc:spChg chg="mod">
          <ac:chgData name="Yanga Kwatsha" userId="d463f3c1-0b07-40f8-a8a5-29ae35ab8c98" providerId="ADAL" clId="{13BF2FB4-056E-4F86-B1BE-F8A3C2A99985}" dt="2026-07-09T08:04:21.302" v="1698" actId="20577"/>
          <ac:spMkLst>
            <pc:docMk/>
            <pc:sldMk cId="1990203047" sldId="441"/>
            <ac:spMk id="3" creationId="{1DEA6849-8163-B316-26D7-05815E3ACA6E}"/>
          </ac:spMkLst>
        </pc:spChg>
        <pc:graphicFrameChg chg="add mod modGraphic">
          <ac:chgData name="Yanga Kwatsha" userId="d463f3c1-0b07-40f8-a8a5-29ae35ab8c98" providerId="ADAL" clId="{13BF2FB4-056E-4F86-B1BE-F8A3C2A99985}" dt="2026-07-09T08:07:18.410" v="1824" actId="20577"/>
          <ac:graphicFrameMkLst>
            <pc:docMk/>
            <pc:sldMk cId="1990203047" sldId="441"/>
            <ac:graphicFrameMk id="4" creationId="{FE27A561-31C4-E838-F36C-AB0587E09F45}"/>
          </ac:graphicFrameMkLst>
        </pc:graphicFrameChg>
      </pc:sldChg>
      <pc:sldChg chg="addSp delSp modSp mod">
        <pc:chgData name="Yanga Kwatsha" userId="d463f3c1-0b07-40f8-a8a5-29ae35ab8c98" providerId="ADAL" clId="{13BF2FB4-056E-4F86-B1BE-F8A3C2A99985}" dt="2026-07-09T07:58:42.347" v="1513"/>
        <pc:sldMkLst>
          <pc:docMk/>
          <pc:sldMk cId="4260705476" sldId="443"/>
        </pc:sldMkLst>
        <pc:spChg chg="mod">
          <ac:chgData name="Yanga Kwatsha" userId="d463f3c1-0b07-40f8-a8a5-29ae35ab8c98" providerId="ADAL" clId="{13BF2FB4-056E-4F86-B1BE-F8A3C2A99985}" dt="2026-07-09T07:35:55.512" v="559" actId="404"/>
          <ac:spMkLst>
            <pc:docMk/>
            <pc:sldMk cId="4260705476" sldId="443"/>
            <ac:spMk id="3" creationId="{552CD601-EC1D-6959-5618-40839EC833D4}"/>
          </ac:spMkLst>
        </pc:spChg>
        <pc:graphicFrameChg chg="del modGraphic">
          <ac:chgData name="Yanga Kwatsha" userId="d463f3c1-0b07-40f8-a8a5-29ae35ab8c98" providerId="ADAL" clId="{13BF2FB4-056E-4F86-B1BE-F8A3C2A99985}" dt="2026-07-09T07:35:33.745" v="551" actId="478"/>
          <ac:graphicFrameMkLst>
            <pc:docMk/>
            <pc:sldMk cId="4260705476" sldId="443"/>
            <ac:graphicFrameMk id="4" creationId="{319B1100-2CF3-E2FF-2DD5-A5C131703D87}"/>
          </ac:graphicFrameMkLst>
        </pc:graphicFrameChg>
        <pc:graphicFrameChg chg="add mod">
          <ac:chgData name="Yanga Kwatsha" userId="d463f3c1-0b07-40f8-a8a5-29ae35ab8c98" providerId="ADAL" clId="{13BF2FB4-056E-4F86-B1BE-F8A3C2A99985}" dt="2026-07-09T07:58:42.347" v="1513"/>
          <ac:graphicFrameMkLst>
            <pc:docMk/>
            <pc:sldMk cId="4260705476" sldId="443"/>
            <ac:graphicFrameMk id="6" creationId="{DF13CAE8-990C-C2F3-2D74-3E7D8768641B}"/>
          </ac:graphicFrameMkLst>
        </pc:graphicFrameChg>
        <pc:picChg chg="add">
          <ac:chgData name="Yanga Kwatsha" userId="d463f3c1-0b07-40f8-a8a5-29ae35ab8c98" providerId="ADAL" clId="{13BF2FB4-056E-4F86-B1BE-F8A3C2A99985}" dt="2026-07-09T07:35:37.834" v="552"/>
          <ac:picMkLst>
            <pc:docMk/>
            <pc:sldMk cId="4260705476" sldId="443"/>
            <ac:picMk id="5" creationId="{2F4798C4-F823-6333-84E9-157B362F550E}"/>
          </ac:picMkLst>
        </pc:picChg>
      </pc:sldChg>
      <pc:sldChg chg="addSp delSp modSp mod">
        <pc:chgData name="Yanga Kwatsha" userId="d463f3c1-0b07-40f8-a8a5-29ae35ab8c98" providerId="ADAL" clId="{13BF2FB4-056E-4F86-B1BE-F8A3C2A99985}" dt="2026-07-09T07:26:28.105" v="354" actId="1076"/>
        <pc:sldMkLst>
          <pc:docMk/>
          <pc:sldMk cId="4250713903" sldId="448"/>
        </pc:sldMkLst>
        <pc:spChg chg="add">
          <ac:chgData name="Yanga Kwatsha" userId="d463f3c1-0b07-40f8-a8a5-29ae35ab8c98" providerId="ADAL" clId="{13BF2FB4-056E-4F86-B1BE-F8A3C2A99985}" dt="2026-07-09T07:18:24.533" v="284"/>
          <ac:spMkLst>
            <pc:docMk/>
            <pc:sldMk cId="4250713903" sldId="448"/>
            <ac:spMk id="3" creationId="{02D4B76E-3631-2199-7659-61FCFB21DC73}"/>
          </ac:spMkLst>
        </pc:spChg>
        <pc:spChg chg="mod">
          <ac:chgData name="Yanga Kwatsha" userId="d463f3c1-0b07-40f8-a8a5-29ae35ab8c98" providerId="ADAL" clId="{13BF2FB4-056E-4F86-B1BE-F8A3C2A99985}" dt="2026-07-09T07:22:53.738" v="325" actId="20577"/>
          <ac:spMkLst>
            <pc:docMk/>
            <pc:sldMk cId="4250713903" sldId="448"/>
            <ac:spMk id="6" creationId="{9A7FB851-D813-063C-58F2-EECF26EB70DE}"/>
          </ac:spMkLst>
        </pc:spChg>
        <pc:spChg chg="add del">
          <ac:chgData name="Yanga Kwatsha" userId="d463f3c1-0b07-40f8-a8a5-29ae35ab8c98" providerId="ADAL" clId="{13BF2FB4-056E-4F86-B1BE-F8A3C2A99985}" dt="2026-07-09T07:25:08.081" v="340" actId="22"/>
          <ac:spMkLst>
            <pc:docMk/>
            <pc:sldMk cId="4250713903" sldId="448"/>
            <ac:spMk id="12" creationId="{FD57634E-9681-BDB6-2544-AD3B32398BA3}"/>
          </ac:spMkLst>
        </pc:spChg>
        <pc:spChg chg="add mod">
          <ac:chgData name="Yanga Kwatsha" userId="d463f3c1-0b07-40f8-a8a5-29ae35ab8c98" providerId="ADAL" clId="{13BF2FB4-056E-4F86-B1BE-F8A3C2A99985}" dt="2026-07-09T07:26:28.105" v="354" actId="1076"/>
          <ac:spMkLst>
            <pc:docMk/>
            <pc:sldMk cId="4250713903" sldId="448"/>
            <ac:spMk id="13" creationId="{EF1428CD-73D2-B587-0010-6A8FFFA72303}"/>
          </ac:spMkLst>
        </pc:spChg>
        <pc:graphicFrameChg chg="add mod">
          <ac:chgData name="Yanga Kwatsha" userId="d463f3c1-0b07-40f8-a8a5-29ae35ab8c98" providerId="ADAL" clId="{13BF2FB4-056E-4F86-B1BE-F8A3C2A99985}" dt="2026-07-09T07:20:22.033" v="295"/>
          <ac:graphicFrameMkLst>
            <pc:docMk/>
            <pc:sldMk cId="4250713903" sldId="448"/>
            <ac:graphicFrameMk id="4" creationId="{B12562EE-5391-FEFC-525C-F12A6E054034}"/>
          </ac:graphicFrameMkLst>
        </pc:graphicFrameChg>
        <pc:graphicFrameChg chg="add del mod">
          <ac:chgData name="Yanga Kwatsha" userId="d463f3c1-0b07-40f8-a8a5-29ae35ab8c98" providerId="ADAL" clId="{13BF2FB4-056E-4F86-B1BE-F8A3C2A99985}" dt="2026-07-09T07:23:49.923" v="329" actId="478"/>
          <ac:graphicFrameMkLst>
            <pc:docMk/>
            <pc:sldMk cId="4250713903" sldId="448"/>
            <ac:graphicFrameMk id="8" creationId="{BFB2ED13-E03C-69AA-C406-B986CAAEC482}"/>
          </ac:graphicFrameMkLst>
        </pc:graphicFrameChg>
        <pc:graphicFrameChg chg="add mod">
          <ac:chgData name="Yanga Kwatsha" userId="d463f3c1-0b07-40f8-a8a5-29ae35ab8c98" providerId="ADAL" clId="{13BF2FB4-056E-4F86-B1BE-F8A3C2A99985}" dt="2026-07-09T07:23:53.869" v="330"/>
          <ac:graphicFrameMkLst>
            <pc:docMk/>
            <pc:sldMk cId="4250713903" sldId="448"/>
            <ac:graphicFrameMk id="9" creationId="{A83C31B2-A8CA-160C-D129-5C281BDE8AB9}"/>
          </ac:graphicFrameMkLst>
        </pc:graphicFrameChg>
        <pc:graphicFrameChg chg="add mod">
          <ac:chgData name="Yanga Kwatsha" userId="d463f3c1-0b07-40f8-a8a5-29ae35ab8c98" providerId="ADAL" clId="{13BF2FB4-056E-4F86-B1BE-F8A3C2A99985}" dt="2026-07-09T07:25:25.367" v="343" actId="1076"/>
          <ac:graphicFrameMkLst>
            <pc:docMk/>
            <pc:sldMk cId="4250713903" sldId="448"/>
            <ac:graphicFrameMk id="10" creationId="{3A28BD5A-E3AF-FBE6-A10D-A26F9A439937}"/>
          </ac:graphicFrameMkLst>
        </pc:graphicFrameChg>
        <pc:picChg chg="add del mod">
          <ac:chgData name="Yanga Kwatsha" userId="d463f3c1-0b07-40f8-a8a5-29ae35ab8c98" providerId="ADAL" clId="{13BF2FB4-056E-4F86-B1BE-F8A3C2A99985}" dt="2026-07-09T07:21:21.460" v="305" actId="478"/>
          <ac:picMkLst>
            <pc:docMk/>
            <pc:sldMk cId="4250713903" sldId="448"/>
            <ac:picMk id="5" creationId="{72013D44-D208-4329-E93F-7F92D46FA46C}"/>
          </ac:picMkLst>
        </pc:picChg>
        <pc:picChg chg="add mod">
          <ac:chgData name="Yanga Kwatsha" userId="d463f3c1-0b07-40f8-a8a5-29ae35ab8c98" providerId="ADAL" clId="{13BF2FB4-056E-4F86-B1BE-F8A3C2A99985}" dt="2026-07-09T07:21:39.990" v="308" actId="1076"/>
          <ac:picMkLst>
            <pc:docMk/>
            <pc:sldMk cId="4250713903" sldId="448"/>
            <ac:picMk id="7" creationId="{EE461151-5AD9-68E4-43AB-4730EF2FA9B6}"/>
          </ac:picMkLst>
        </pc:picChg>
      </pc:sldChg>
      <pc:sldChg chg="modSp mod">
        <pc:chgData name="Yanga Kwatsha" userId="d463f3c1-0b07-40f8-a8a5-29ae35ab8c98" providerId="ADAL" clId="{13BF2FB4-056E-4F86-B1BE-F8A3C2A99985}" dt="2026-07-09T07:16:12.039" v="243" actId="20577"/>
        <pc:sldMkLst>
          <pc:docMk/>
          <pc:sldMk cId="3304219486" sldId="449"/>
        </pc:sldMkLst>
        <pc:spChg chg="mod">
          <ac:chgData name="Yanga Kwatsha" userId="d463f3c1-0b07-40f8-a8a5-29ae35ab8c98" providerId="ADAL" clId="{13BF2FB4-056E-4F86-B1BE-F8A3C2A99985}" dt="2026-07-09T07:16:12.039" v="243" actId="20577"/>
          <ac:spMkLst>
            <pc:docMk/>
            <pc:sldMk cId="3304219486" sldId="449"/>
            <ac:spMk id="3" creationId="{DAC84FEA-1921-3AF4-D222-BD255DA1B824}"/>
          </ac:spMkLst>
        </pc:spChg>
      </pc:sldChg>
      <pc:sldChg chg="modSp mod">
        <pc:chgData name="Yanga Kwatsha" userId="d463f3c1-0b07-40f8-a8a5-29ae35ab8c98" providerId="ADAL" clId="{13BF2FB4-056E-4F86-B1BE-F8A3C2A99985}" dt="2026-07-09T07:30:10.550" v="409" actId="113"/>
        <pc:sldMkLst>
          <pc:docMk/>
          <pc:sldMk cId="1811490749" sldId="451"/>
        </pc:sldMkLst>
        <pc:spChg chg="mod">
          <ac:chgData name="Yanga Kwatsha" userId="d463f3c1-0b07-40f8-a8a5-29ae35ab8c98" providerId="ADAL" clId="{13BF2FB4-056E-4F86-B1BE-F8A3C2A99985}" dt="2026-07-09T07:30:10.550" v="409" actId="113"/>
          <ac:spMkLst>
            <pc:docMk/>
            <pc:sldMk cId="1811490749" sldId="451"/>
            <ac:spMk id="6" creationId="{C58E2B6D-1E2A-2895-2039-FE0B75FD7CD3}"/>
          </ac:spMkLst>
        </pc:spChg>
      </pc:sldChg>
      <pc:sldChg chg="addSp modSp mod">
        <pc:chgData name="Yanga Kwatsha" userId="d463f3c1-0b07-40f8-a8a5-29ae35ab8c98" providerId="ADAL" clId="{13BF2FB4-056E-4F86-B1BE-F8A3C2A99985}" dt="2026-07-09T07:32:10.052" v="447" actId="20577"/>
        <pc:sldMkLst>
          <pc:docMk/>
          <pc:sldMk cId="5139375" sldId="453"/>
        </pc:sldMkLst>
        <pc:spChg chg="mod">
          <ac:chgData name="Yanga Kwatsha" userId="d463f3c1-0b07-40f8-a8a5-29ae35ab8c98" providerId="ADAL" clId="{13BF2FB4-056E-4F86-B1BE-F8A3C2A99985}" dt="2026-07-09T07:31:22.505" v="430" actId="20577"/>
          <ac:spMkLst>
            <pc:docMk/>
            <pc:sldMk cId="5139375" sldId="453"/>
            <ac:spMk id="2" creationId="{C78CFD7B-5900-37DC-3265-ADE88E88451C}"/>
          </ac:spMkLst>
        </pc:spChg>
        <pc:spChg chg="add">
          <ac:chgData name="Yanga Kwatsha" userId="d463f3c1-0b07-40f8-a8a5-29ae35ab8c98" providerId="ADAL" clId="{13BF2FB4-056E-4F86-B1BE-F8A3C2A99985}" dt="2026-07-09T07:31:48.558" v="439"/>
          <ac:spMkLst>
            <pc:docMk/>
            <pc:sldMk cId="5139375" sldId="453"/>
            <ac:spMk id="3" creationId="{DA66C98C-9183-5906-57AA-0547ACE1FE9F}"/>
          </ac:spMkLst>
        </pc:spChg>
        <pc:spChg chg="mod">
          <ac:chgData name="Yanga Kwatsha" userId="d463f3c1-0b07-40f8-a8a5-29ae35ab8c98" providerId="ADAL" clId="{13BF2FB4-056E-4F86-B1BE-F8A3C2A99985}" dt="2026-07-09T07:32:10.052" v="447" actId="20577"/>
          <ac:spMkLst>
            <pc:docMk/>
            <pc:sldMk cId="5139375" sldId="453"/>
            <ac:spMk id="6" creationId="{3D3FE62B-50F9-3CF2-9131-0A4AFF31825A}"/>
          </ac:spMkLst>
        </pc:spChg>
      </pc:sldChg>
      <pc:sldChg chg="modSp add mod">
        <pc:chgData name="Yanga Kwatsha" userId="d463f3c1-0b07-40f8-a8a5-29ae35ab8c98" providerId="ADAL" clId="{13BF2FB4-056E-4F86-B1BE-F8A3C2A99985}" dt="2026-07-09T07:11:05.891" v="199" actId="27636"/>
        <pc:sldMkLst>
          <pc:docMk/>
          <pc:sldMk cId="3815143420" sldId="454"/>
        </pc:sldMkLst>
        <pc:spChg chg="mod">
          <ac:chgData name="Yanga Kwatsha" userId="d463f3c1-0b07-40f8-a8a5-29ae35ab8c98" providerId="ADAL" clId="{13BF2FB4-056E-4F86-B1BE-F8A3C2A99985}" dt="2026-07-09T07:11:05.891" v="199" actId="27636"/>
          <ac:spMkLst>
            <pc:docMk/>
            <pc:sldMk cId="3815143420" sldId="454"/>
            <ac:spMk id="3" creationId="{45FE0D24-B35C-F9F1-E3FF-0C720B06C771}"/>
          </ac:spMkLst>
        </pc:spChg>
      </pc:sldChg>
      <pc:sldChg chg="addSp delSp modSp add mod">
        <pc:chgData name="Yanga Kwatsha" userId="d463f3c1-0b07-40f8-a8a5-29ae35ab8c98" providerId="ADAL" clId="{13BF2FB4-056E-4F86-B1BE-F8A3C2A99985}" dt="2026-07-09T07:28:04.560" v="392"/>
        <pc:sldMkLst>
          <pc:docMk/>
          <pc:sldMk cId="1979248942" sldId="455"/>
        </pc:sldMkLst>
        <pc:spChg chg="mod">
          <ac:chgData name="Yanga Kwatsha" userId="d463f3c1-0b07-40f8-a8a5-29ae35ab8c98" providerId="ADAL" clId="{13BF2FB4-056E-4F86-B1BE-F8A3C2A99985}" dt="2026-07-09T07:26:55.637" v="380" actId="12"/>
          <ac:spMkLst>
            <pc:docMk/>
            <pc:sldMk cId="1979248942" sldId="455"/>
            <ac:spMk id="6" creationId="{08B655FB-E6C4-2A52-48D3-FC7C035ECC54}"/>
          </ac:spMkLst>
        </pc:spChg>
        <pc:graphicFrameChg chg="add mod">
          <ac:chgData name="Yanga Kwatsha" userId="d463f3c1-0b07-40f8-a8a5-29ae35ab8c98" providerId="ADAL" clId="{13BF2FB4-056E-4F86-B1BE-F8A3C2A99985}" dt="2026-07-09T07:28:04.560" v="392"/>
          <ac:graphicFrameMkLst>
            <pc:docMk/>
            <pc:sldMk cId="1979248942" sldId="455"/>
            <ac:graphicFrameMk id="3" creationId="{7BDB489A-2629-0808-7CA5-CD1AC167EF04}"/>
          </ac:graphicFrameMkLst>
        </pc:graphicFrameChg>
        <pc:graphicFrameChg chg="del">
          <ac:chgData name="Yanga Kwatsha" userId="d463f3c1-0b07-40f8-a8a5-29ae35ab8c98" providerId="ADAL" clId="{13BF2FB4-056E-4F86-B1BE-F8A3C2A99985}" dt="2026-07-09T07:25:19.515" v="342" actId="478"/>
          <ac:graphicFrameMkLst>
            <pc:docMk/>
            <pc:sldMk cId="1979248942" sldId="455"/>
            <ac:graphicFrameMk id="10" creationId="{6ACD320E-D49A-9EDF-10C7-C9CDCBE7952A}"/>
          </ac:graphicFrameMkLst>
        </pc:graphicFrameChg>
      </pc:sldChg>
      <pc:sldChg chg="addSp delSp modSp add mod">
        <pc:chgData name="Yanga Kwatsha" userId="d463f3c1-0b07-40f8-a8a5-29ae35ab8c98" providerId="ADAL" clId="{13BF2FB4-056E-4F86-B1BE-F8A3C2A99985}" dt="2026-07-09T08:27:34.140" v="2131" actId="13926"/>
        <pc:sldMkLst>
          <pc:docMk/>
          <pc:sldMk cId="970677972" sldId="456"/>
        </pc:sldMkLst>
        <pc:spChg chg="mod">
          <ac:chgData name="Yanga Kwatsha" userId="d463f3c1-0b07-40f8-a8a5-29ae35ab8c98" providerId="ADAL" clId="{13BF2FB4-056E-4F86-B1BE-F8A3C2A99985}" dt="2026-07-09T08:22:22.355" v="1885" actId="20577"/>
          <ac:spMkLst>
            <pc:docMk/>
            <pc:sldMk cId="970677972" sldId="456"/>
            <ac:spMk id="2" creationId="{D80D6F2D-BE5F-4ACD-E237-E0612AF009C0}"/>
          </ac:spMkLst>
        </pc:spChg>
        <pc:spChg chg="mod">
          <ac:chgData name="Yanga Kwatsha" userId="d463f3c1-0b07-40f8-a8a5-29ae35ab8c98" providerId="ADAL" clId="{13BF2FB4-056E-4F86-B1BE-F8A3C2A99985}" dt="2026-07-09T08:21:45.288" v="1832" actId="20577"/>
          <ac:spMkLst>
            <pc:docMk/>
            <pc:sldMk cId="970677972" sldId="456"/>
            <ac:spMk id="3" creationId="{344D368C-8874-12FC-0692-7EC1E6331DAC}"/>
          </ac:spMkLst>
        </pc:spChg>
        <pc:spChg chg="add mod">
          <ac:chgData name="Yanga Kwatsha" userId="d463f3c1-0b07-40f8-a8a5-29ae35ab8c98" providerId="ADAL" clId="{13BF2FB4-056E-4F86-B1BE-F8A3C2A99985}" dt="2026-07-09T08:27:34.140" v="2131" actId="13926"/>
          <ac:spMkLst>
            <pc:docMk/>
            <pc:sldMk cId="970677972" sldId="456"/>
            <ac:spMk id="5" creationId="{D1CA9A76-2DEA-B118-7F0C-59C632CC567B}"/>
          </ac:spMkLst>
        </pc:spChg>
        <pc:graphicFrameChg chg="del">
          <ac:chgData name="Yanga Kwatsha" userId="d463f3c1-0b07-40f8-a8a5-29ae35ab8c98" providerId="ADAL" clId="{13BF2FB4-056E-4F86-B1BE-F8A3C2A99985}" dt="2026-07-09T08:21:31.875" v="1826" actId="478"/>
          <ac:graphicFrameMkLst>
            <pc:docMk/>
            <pc:sldMk cId="970677972" sldId="456"/>
            <ac:graphicFrameMk id="4" creationId="{0FC87EA7-AFA0-3867-35CA-5EC5A163413E}"/>
          </ac:graphicFrameMkLst>
        </pc:graphicFrameChg>
      </pc:sldChg>
      <pc:sldChg chg="addSp delSp modSp add del mod">
        <pc:chgData name="Yanga Kwatsha" userId="d463f3c1-0b07-40f8-a8a5-29ae35ab8c98" providerId="ADAL" clId="{13BF2FB4-056E-4F86-B1BE-F8A3C2A99985}" dt="2026-07-09T08:04:35.229" v="1700" actId="47"/>
        <pc:sldMkLst>
          <pc:docMk/>
          <pc:sldMk cId="1447933870" sldId="456"/>
        </pc:sldMkLst>
        <pc:spChg chg="mod">
          <ac:chgData name="Yanga Kwatsha" userId="d463f3c1-0b07-40f8-a8a5-29ae35ab8c98" providerId="ADAL" clId="{13BF2FB4-056E-4F86-B1BE-F8A3C2A99985}" dt="2026-07-09T08:03:32.377" v="1606" actId="20577"/>
          <ac:spMkLst>
            <pc:docMk/>
            <pc:sldMk cId="1447933870" sldId="456"/>
            <ac:spMk id="3" creationId="{C8100477-FBCD-88FF-F0CB-333519B41A62}"/>
          </ac:spMkLst>
        </pc:spChg>
        <pc:graphicFrameChg chg="add mod">
          <ac:chgData name="Yanga Kwatsha" userId="d463f3c1-0b07-40f8-a8a5-29ae35ab8c98" providerId="ADAL" clId="{13BF2FB4-056E-4F86-B1BE-F8A3C2A99985}" dt="2026-07-09T08:01:01.493" v="1537"/>
          <ac:graphicFrameMkLst>
            <pc:docMk/>
            <pc:sldMk cId="1447933870" sldId="456"/>
            <ac:graphicFrameMk id="4" creationId="{EE948E64-1B39-728E-7955-57F9EED65A64}"/>
          </ac:graphicFrameMkLst>
        </pc:graphicFrameChg>
        <pc:graphicFrameChg chg="add del mod modGraphic">
          <ac:chgData name="Yanga Kwatsha" userId="d463f3c1-0b07-40f8-a8a5-29ae35ab8c98" providerId="ADAL" clId="{13BF2FB4-056E-4F86-B1BE-F8A3C2A99985}" dt="2026-07-09T08:03:32.748" v="1607" actId="478"/>
          <ac:graphicFrameMkLst>
            <pc:docMk/>
            <pc:sldMk cId="1447933870" sldId="456"/>
            <ac:graphicFrameMk id="5" creationId="{A121F829-CF66-5407-5347-1F13EDFA537E}"/>
          </ac:graphicFrameMkLst>
        </pc:graphicFrameChg>
      </pc:sldChg>
    </pc:docChg>
  </pc:docChgLst>
  <pc:docChgLst>
    <pc:chgData name="Yanga Kwatsha" userId="d463f3c1-0b07-40f8-a8a5-29ae35ab8c98" providerId="ADAL" clId="{C229ABEC-0B41-428B-AC3B-8E2E854F07A3}"/>
    <pc:docChg chg="custSel addSld modSld">
      <pc:chgData name="Yanga Kwatsha" userId="d463f3c1-0b07-40f8-a8a5-29ae35ab8c98" providerId="ADAL" clId="{C229ABEC-0B41-428B-AC3B-8E2E854F07A3}" dt="2026-01-23T07:38:46.349" v="217" actId="27636"/>
      <pc:docMkLst>
        <pc:docMk/>
      </pc:docMkLst>
      <pc:sldChg chg="addSp delSp modSp mod">
        <pc:chgData name="Yanga Kwatsha" userId="d463f3c1-0b07-40f8-a8a5-29ae35ab8c98" providerId="ADAL" clId="{C229ABEC-0B41-428B-AC3B-8E2E854F07A3}" dt="2026-01-23T07:28:07.460" v="139" actId="20577"/>
        <pc:sldMkLst>
          <pc:docMk/>
          <pc:sldMk cId="3534176684" sldId="438"/>
        </pc:sldMkLst>
      </pc:sldChg>
      <pc:sldChg chg="modSp mod">
        <pc:chgData name="Yanga Kwatsha" userId="d463f3c1-0b07-40f8-a8a5-29ae35ab8c98" providerId="ADAL" clId="{C229ABEC-0B41-428B-AC3B-8E2E854F07A3}" dt="2026-01-23T07:38:46.349" v="217" actId="27636"/>
        <pc:sldMkLst>
          <pc:docMk/>
          <pc:sldMk cId="1990203047" sldId="441"/>
        </pc:sldMkLst>
      </pc:sldChg>
      <pc:sldChg chg="addSp delSp modSp mod">
        <pc:chgData name="Yanga Kwatsha" userId="d463f3c1-0b07-40f8-a8a5-29ae35ab8c98" providerId="ADAL" clId="{C229ABEC-0B41-428B-AC3B-8E2E854F07A3}" dt="2026-01-23T07:30:02.729" v="146" actId="14100"/>
        <pc:sldMkLst>
          <pc:docMk/>
          <pc:sldMk cId="4260705476" sldId="443"/>
        </pc:sldMkLst>
      </pc:sldChg>
      <pc:sldChg chg="modSp mod">
        <pc:chgData name="Yanga Kwatsha" userId="d463f3c1-0b07-40f8-a8a5-29ae35ab8c98" providerId="ADAL" clId="{C229ABEC-0B41-428B-AC3B-8E2E854F07A3}" dt="2026-01-23T07:23:42.277" v="2" actId="20577"/>
        <pc:sldMkLst>
          <pc:docMk/>
          <pc:sldMk cId="3304219486" sldId="449"/>
        </pc:sldMkLst>
      </pc:sldChg>
      <pc:sldChg chg="add">
        <pc:chgData name="Yanga Kwatsha" userId="d463f3c1-0b07-40f8-a8a5-29ae35ab8c98" providerId="ADAL" clId="{C229ABEC-0B41-428B-AC3B-8E2E854F07A3}" dt="2026-01-23T07:35:35.817" v="147"/>
        <pc:sldMkLst>
          <pc:docMk/>
          <pc:sldMk cId="2483141346" sldId="45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12</a:t>
            </a:fld>
            <a:endParaRPr lang="en-Z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spTree>
      <p:nvGrpSpPr>
        <p:cNvPr id="1" name="Shape 39"/>
        <p:cNvGrpSpPr/>
        <p:nvPr/>
      </p:nvGrpSpPr>
      <p:grpSpPr>
        <a:xfrm>
          <a:off x="0" y="0"/>
          <a:ext cx="0" cy="0"/>
          <a:chOff x="0" y="0"/>
          <a:chExt cx="0" cy="0"/>
        </a:xfrm>
      </p:grpSpPr>
      <p:pic>
        <p:nvPicPr>
          <p:cNvPr id="40" name="Google Shape;40;p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1" name="Google Shape;4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42" name="Google Shape;4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algn="ctr">
              <a:defRPr lang="en-ZA" dirty="0">
                <a:solidFill>
                  <a:schemeClr val="bg1"/>
                </a:solidFill>
                <a:latin typeface="+mn-lt"/>
              </a:defRPr>
            </a:lvl1pPr>
          </a:lstStyle>
          <a:p>
            <a:endParaRPr lang="en-ZA" dirty="0"/>
          </a:p>
        </p:txBody>
      </p:sp>
      <p:sp>
        <p:nvSpPr>
          <p:cNvPr id="43" name="Google Shape;4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algn="r">
              <a:defRPr lang="en-US" smtClean="0">
                <a:solidFill>
                  <a:schemeClr val="bg1"/>
                </a:solidFill>
                <a:latin typeface="+mn-lt"/>
              </a:defRPr>
            </a:lvl1pPr>
          </a:lstStyle>
          <a:p>
            <a:pPr>
              <a:buSzPts val="1400"/>
            </a:pPr>
            <a:fld id="{00000000-1234-1234-1234-123412341234}" type="slidenum">
              <a:rPr lang="en-ZA" smtClean="0"/>
              <a:pPr>
                <a:buSzPts val="1400"/>
              </a:pPr>
              <a:t>‹#›</a:t>
            </a:fld>
            <a:endParaRPr lang="en-ZA" dirty="0"/>
          </a:p>
        </p:txBody>
      </p:sp>
      <p:sp>
        <p:nvSpPr>
          <p:cNvPr id="5" name="Google Shape;6;p6">
            <a:extLst>
              <a:ext uri="{FF2B5EF4-FFF2-40B4-BE49-F238E27FC236}">
                <a16:creationId xmlns:a16="http://schemas.microsoft.com/office/drawing/2014/main" id="{25DE6246-FB6B-8065-44DF-8A67B9B03583}"/>
              </a:ext>
            </a:extLst>
          </p:cNvPr>
          <p:cNvSpPr txBox="1">
            <a:spLocks noGrp="1"/>
          </p:cNvSpPr>
          <p:nvPr>
            <p:ph type="title"/>
          </p:nvPr>
        </p:nvSpPr>
        <p:spPr>
          <a:xfrm>
            <a:off x="509426" y="1700765"/>
            <a:ext cx="5840003" cy="387810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bg1"/>
                </a:solidFill>
                <a:latin typeface="+mj-lt"/>
                <a:ea typeface="Arial Nova" panose="020B0504020202020204" pitchFamily="34" charset="0"/>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969892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reserve="1" userDrawn="1">
  <p:cSld name="1_Picture with Caption">
    <p:spTree>
      <p:nvGrpSpPr>
        <p:cNvPr id="1" name="Shape 11"/>
        <p:cNvGrpSpPr/>
        <p:nvPr/>
      </p:nvGrpSpPr>
      <p:grpSpPr>
        <a:xfrm>
          <a:off x="0" y="0"/>
          <a:ext cx="0" cy="0"/>
          <a:chOff x="0" y="0"/>
          <a:chExt cx="0" cy="0"/>
        </a:xfrm>
      </p:grpSpPr>
      <p:pic>
        <p:nvPicPr>
          <p:cNvPr id="18" name="Google Shape;18;p9"/>
          <p:cNvPicPr preferRelativeResize="0"/>
          <p:nvPr/>
        </p:nvPicPr>
        <p:blipFill rotWithShape="1">
          <a:blip r:embed="rId2">
            <a:alphaModFix/>
          </a:blip>
          <a:srcRect l="40731"/>
          <a:stretch/>
        </p:blipFill>
        <p:spPr>
          <a:xfrm>
            <a:off x="4965894" y="-18843"/>
            <a:ext cx="7226106" cy="6876843"/>
          </a:xfrm>
          <a:prstGeom prst="rect">
            <a:avLst/>
          </a:prstGeom>
          <a:noFill/>
          <a:ln>
            <a:noFill/>
          </a:ln>
        </p:spPr>
      </p:pic>
      <p:sp>
        <p:nvSpPr>
          <p:cNvPr id="12" name="Google Shape;12;p9"/>
          <p:cNvSpPr txBox="1">
            <a:spLocks noGrp="1"/>
          </p:cNvSpPr>
          <p:nvPr>
            <p:ph type="title"/>
          </p:nvPr>
        </p:nvSpPr>
        <p:spPr>
          <a:xfrm>
            <a:off x="5394055" y="2628900"/>
            <a:ext cx="636718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solidFill>
                  <a:schemeClr val="bg1"/>
                </a:solidFill>
                <a:latin typeface="Arial Narrow" panose="020B060602020203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4" name="Google Shape;14;p9"/>
          <p:cNvSpPr txBox="1">
            <a:spLocks noGrp="1"/>
          </p:cNvSpPr>
          <p:nvPr>
            <p:ph type="body" idx="1"/>
          </p:nvPr>
        </p:nvSpPr>
        <p:spPr>
          <a:xfrm>
            <a:off x="5394055" y="4229100"/>
            <a:ext cx="6336391" cy="189738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solidFill>
                  <a:schemeClr val="bg1"/>
                </a:solidFill>
                <a:latin typeface="+mn-lt"/>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15" name="Google Shape;15;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6" name="Google Shape;16;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428886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8"/>
          <p:cNvSpPr txBox="1">
            <a:spLocks noGrp="1"/>
          </p:cNvSpPr>
          <p:nvPr>
            <p:ph type="title"/>
          </p:nvPr>
        </p:nvSpPr>
        <p:spPr>
          <a:xfrm>
            <a:off x="838200" y="365125"/>
            <a:ext cx="8963346"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solidFill>
                  <a:schemeClr val="accent4"/>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114300" lvl="0" indent="0" algn="l">
              <a:lnSpc>
                <a:spcPct val="90000"/>
              </a:lnSpc>
              <a:spcBef>
                <a:spcPts val="1000"/>
              </a:spcBef>
              <a:spcAft>
                <a:spcPts val="0"/>
              </a:spcAft>
              <a:buClr>
                <a:schemeClr val="dk1"/>
              </a:buClr>
              <a:buSzPts val="1800"/>
              <a:buNone/>
              <a:defRPr>
                <a:solidFill>
                  <a:schemeClr val="accent4"/>
                </a:solidFill>
                <a:latin typeface="Arial" panose="020B0604020202020204" pitchFamily="34" charset="0"/>
                <a:cs typeface="Arial" panose="020B06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9" name="Google Shape;1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0" name="Google Shape;2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pic>
        <p:nvPicPr>
          <p:cNvPr id="21" name="Google Shape;21;p8"/>
          <p:cNvPicPr preferRelativeResize="0"/>
          <p:nvPr/>
        </p:nvPicPr>
        <p:blipFill rotWithShape="1">
          <a:blip r:embed="rId2">
            <a:alphaModFix/>
          </a:blip>
          <a:srcRect l="78103" b="75347"/>
          <a:stretch/>
        </p:blipFill>
        <p:spPr>
          <a:xfrm>
            <a:off x="9522372" y="-10274"/>
            <a:ext cx="2669628" cy="169068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19"/>
        <p:cNvGrpSpPr/>
        <p:nvPr/>
      </p:nvGrpSpPr>
      <p:grpSpPr>
        <a:xfrm>
          <a:off x="0" y="0"/>
          <a:ext cx="0" cy="0"/>
          <a:chOff x="0" y="0"/>
          <a:chExt cx="0" cy="0"/>
        </a:xfrm>
      </p:grpSpPr>
      <p:sp>
        <p:nvSpPr>
          <p:cNvPr id="20" name="Google Shape;20;p10"/>
          <p:cNvSpPr txBox="1">
            <a:spLocks noGrp="1"/>
          </p:cNvSpPr>
          <p:nvPr>
            <p:ph type="title"/>
          </p:nvPr>
        </p:nvSpPr>
        <p:spPr>
          <a:xfrm>
            <a:off x="910119" y="914468"/>
            <a:ext cx="10515600" cy="26760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solidFill>
                  <a:schemeClr val="accent4"/>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1" name="Google Shape;2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2" name="Google Shape;2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3" name="Google Shape;2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pic>
        <p:nvPicPr>
          <p:cNvPr id="24" name="Google Shape;24;p10"/>
          <p:cNvPicPr preferRelativeResize="0"/>
          <p:nvPr/>
        </p:nvPicPr>
        <p:blipFill rotWithShape="1">
          <a:blip r:embed="rId2">
            <a:alphaModFix/>
          </a:blip>
          <a:srcRect l="72000" t="68999"/>
          <a:stretch/>
        </p:blipFill>
        <p:spPr>
          <a:xfrm>
            <a:off x="8778240" y="4731317"/>
            <a:ext cx="3413760" cy="2126683"/>
          </a:xfrm>
          <a:prstGeom prst="rect">
            <a:avLst/>
          </a:prstGeom>
          <a:noFill/>
          <a:ln>
            <a:noFill/>
          </a:ln>
        </p:spPr>
      </p:pic>
    </p:spTree>
    <p:extLst>
      <p:ext uri="{BB962C8B-B14F-4D97-AF65-F5344CB8AC3E}">
        <p14:creationId xmlns:p14="http://schemas.microsoft.com/office/powerpoint/2010/main" val="4060738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reserve="1">
  <p:cSld name="1_Section Header">
    <p:spTree>
      <p:nvGrpSpPr>
        <p:cNvPr id="1" name="Shape 33"/>
        <p:cNvGrpSpPr/>
        <p:nvPr/>
      </p:nvGrpSpPr>
      <p:grpSpPr>
        <a:xfrm>
          <a:off x="0" y="0"/>
          <a:ext cx="0" cy="0"/>
          <a:chOff x="0" y="0"/>
          <a:chExt cx="0" cy="0"/>
        </a:xfrm>
      </p:grpSpPr>
      <p:pic>
        <p:nvPicPr>
          <p:cNvPr id="39" name="Google Shape;39;p12"/>
          <p:cNvPicPr preferRelativeResize="0"/>
          <p:nvPr/>
        </p:nvPicPr>
        <p:blipFill rotWithShape="1">
          <a:blip r:embed="rId2">
            <a:alphaModFix/>
          </a:blip>
          <a:srcRect l="66757"/>
          <a:stretch/>
        </p:blipFill>
        <p:spPr>
          <a:xfrm>
            <a:off x="8299938" y="0"/>
            <a:ext cx="4049137" cy="6853427"/>
          </a:xfrm>
          <a:prstGeom prst="rect">
            <a:avLst/>
          </a:prstGeom>
          <a:noFill/>
          <a:ln>
            <a:noFill/>
          </a:ln>
        </p:spPr>
      </p:pic>
      <p:sp>
        <p:nvSpPr>
          <p:cNvPr id="34" name="Google Shape;34;p12"/>
          <p:cNvSpPr txBox="1">
            <a:spLocks noGrp="1"/>
          </p:cNvSpPr>
          <p:nvPr>
            <p:ph type="title"/>
          </p:nvPr>
        </p:nvSpPr>
        <p:spPr>
          <a:xfrm>
            <a:off x="831850" y="1709738"/>
            <a:ext cx="6977126"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accent4"/>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5" name="Google Shape;35;p12"/>
          <p:cNvSpPr txBox="1">
            <a:spLocks noGrp="1"/>
          </p:cNvSpPr>
          <p:nvPr>
            <p:ph type="body" idx="1"/>
          </p:nvPr>
        </p:nvSpPr>
        <p:spPr>
          <a:xfrm>
            <a:off x="831850" y="4589463"/>
            <a:ext cx="6977126"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chemeClr val="accent4"/>
                </a:solidFill>
                <a:latin typeface="Arial" panose="020B0604020202020204" pitchFamily="34" charset="0"/>
                <a:cs typeface="Arial" panose="020B0604020202020204" pitchFamily="34" charset="0"/>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
        <p:nvSpPr>
          <p:cNvPr id="36" name="Google Shape;3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7" name="Google Shape;3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8" name="Google Shape;3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444217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spTree>
      <p:nvGrpSpPr>
        <p:cNvPr id="1" name="Shape 33"/>
        <p:cNvGrpSpPr/>
        <p:nvPr/>
      </p:nvGrpSpPr>
      <p:grpSpPr>
        <a:xfrm>
          <a:off x="0" y="0"/>
          <a:ext cx="0" cy="0"/>
          <a:chOff x="0" y="0"/>
          <a:chExt cx="0" cy="0"/>
        </a:xfrm>
      </p:grpSpPr>
      <p:pic>
        <p:nvPicPr>
          <p:cNvPr id="39" name="Google Shape;39;p12"/>
          <p:cNvPicPr preferRelativeResize="0"/>
          <p:nvPr/>
        </p:nvPicPr>
        <p:blipFill rotWithShape="1">
          <a:blip r:embed="rId2">
            <a:alphaModFix/>
          </a:blip>
          <a:srcRect l="66757"/>
          <a:stretch/>
        </p:blipFill>
        <p:spPr>
          <a:xfrm>
            <a:off x="8299938" y="0"/>
            <a:ext cx="4049137" cy="6853427"/>
          </a:xfrm>
          <a:prstGeom prst="rect">
            <a:avLst/>
          </a:prstGeom>
          <a:noFill/>
          <a:ln>
            <a:noFill/>
          </a:ln>
        </p:spPr>
      </p:pic>
      <p:sp>
        <p:nvSpPr>
          <p:cNvPr id="36" name="Google Shape;3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7" name="Google Shape;3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8" name="Google Shape;3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4" name="Google Shape;56;p15">
            <a:extLst>
              <a:ext uri="{FF2B5EF4-FFF2-40B4-BE49-F238E27FC236}">
                <a16:creationId xmlns:a16="http://schemas.microsoft.com/office/drawing/2014/main" id="{FA0FF25F-CC8E-5547-BE83-03FEC8EEF90A}"/>
              </a:ext>
            </a:extLst>
          </p:cNvPr>
          <p:cNvSpPr txBox="1">
            <a:spLocks/>
          </p:cNvSpPr>
          <p:nvPr userDrawn="1"/>
        </p:nvSpPr>
        <p:spPr>
          <a:xfrm>
            <a:off x="861060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7" name="Content Placeholder 2">
            <a:extLst>
              <a:ext uri="{FF2B5EF4-FFF2-40B4-BE49-F238E27FC236}">
                <a16:creationId xmlns:a16="http://schemas.microsoft.com/office/drawing/2014/main" id="{5DE34DAD-9F9D-2361-A6CD-4432E2E0E2E0}"/>
              </a:ext>
            </a:extLst>
          </p:cNvPr>
          <p:cNvSpPr>
            <a:spLocks noGrp="1"/>
          </p:cNvSpPr>
          <p:nvPr>
            <p:ph idx="13"/>
          </p:nvPr>
        </p:nvSpPr>
        <p:spPr>
          <a:xfrm>
            <a:off x="825472" y="1801367"/>
            <a:ext cx="7327928" cy="3960463"/>
          </a:xfrm>
          <a:prstGeom prst="rect">
            <a:avLst/>
          </a:prstGeom>
        </p:spPr>
        <p:txBody>
          <a:bodyPr/>
          <a:lstStyle>
            <a:lvl1pPr>
              <a:defRPr>
                <a:solidFill>
                  <a:schemeClr val="accent4"/>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endParaRPr lang="en-ZA" dirty="0"/>
          </a:p>
        </p:txBody>
      </p:sp>
      <p:sp>
        <p:nvSpPr>
          <p:cNvPr id="6" name="Google Shape;71;p17">
            <a:extLst>
              <a:ext uri="{FF2B5EF4-FFF2-40B4-BE49-F238E27FC236}">
                <a16:creationId xmlns:a16="http://schemas.microsoft.com/office/drawing/2014/main" id="{CAF6A885-C90C-4BE6-C499-61303B5BAB85}"/>
              </a:ext>
            </a:extLst>
          </p:cNvPr>
          <p:cNvSpPr txBox="1">
            <a:spLocks/>
          </p:cNvSpPr>
          <p:nvPr userDrawn="1"/>
        </p:nvSpPr>
        <p:spPr>
          <a:xfrm>
            <a:off x="861060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8" name="Title Placeholder 1">
            <a:extLst>
              <a:ext uri="{FF2B5EF4-FFF2-40B4-BE49-F238E27FC236}">
                <a16:creationId xmlns:a16="http://schemas.microsoft.com/office/drawing/2014/main" id="{6F72CF19-C656-315A-CB7C-4F45BCB5A976}"/>
              </a:ext>
            </a:extLst>
          </p:cNvPr>
          <p:cNvSpPr>
            <a:spLocks noGrp="1"/>
          </p:cNvSpPr>
          <p:nvPr>
            <p:ph type="title"/>
          </p:nvPr>
        </p:nvSpPr>
        <p:spPr>
          <a:xfrm>
            <a:off x="825472" y="328549"/>
            <a:ext cx="7327928" cy="1325563"/>
          </a:xfrm>
          <a:prstGeom prst="rect">
            <a:avLst/>
          </a:prstGeom>
        </p:spPr>
        <p:txBody>
          <a:bodyPr vert="horz" lIns="91440" tIns="45720" rIns="91440" bIns="45720" rtlCol="0" anchor="ctr">
            <a:normAutofit/>
          </a:bodyPr>
          <a:lstStyle>
            <a:lvl1pPr>
              <a:defRPr>
                <a:solidFill>
                  <a:schemeClr val="accent4"/>
                </a:solidFill>
                <a:latin typeface="+mj-lt"/>
              </a:defRPr>
            </a:lvl1pPr>
          </a:lstStyle>
          <a:p>
            <a:endParaRPr lang="en-ZA" dirty="0"/>
          </a:p>
        </p:txBody>
      </p:sp>
    </p:spTree>
    <p:extLst>
      <p:ext uri="{BB962C8B-B14F-4D97-AF65-F5344CB8AC3E}">
        <p14:creationId xmlns:p14="http://schemas.microsoft.com/office/powerpoint/2010/main" val="37103077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68"/>
        <p:cNvGrpSpPr/>
        <p:nvPr/>
      </p:nvGrpSpPr>
      <p:grpSpPr>
        <a:xfrm>
          <a:off x="0" y="0"/>
          <a:ext cx="0" cy="0"/>
          <a:chOff x="0" y="0"/>
          <a:chExt cx="0" cy="0"/>
        </a:xfrm>
      </p:grpSpPr>
      <p:pic>
        <p:nvPicPr>
          <p:cNvPr id="2" name="Google Shape;84;p2">
            <a:extLst>
              <a:ext uri="{FF2B5EF4-FFF2-40B4-BE49-F238E27FC236}">
                <a16:creationId xmlns:a16="http://schemas.microsoft.com/office/drawing/2014/main" id="{D53D9F38-127D-FBB7-825F-ABB4993C86B3}"/>
              </a:ext>
            </a:extLst>
          </p:cNvPr>
          <p:cNvPicPr preferRelativeResize="0"/>
          <p:nvPr userDrawn="1"/>
        </p:nvPicPr>
        <p:blipFill rotWithShape="1">
          <a:blip r:embed="rId2">
            <a:alphaModFix/>
          </a:blip>
          <a:srcRect r="73587"/>
          <a:stretch/>
        </p:blipFill>
        <p:spPr>
          <a:xfrm>
            <a:off x="0" y="0"/>
            <a:ext cx="3220277" cy="6858000"/>
          </a:xfrm>
          <a:prstGeom prst="rect">
            <a:avLst/>
          </a:prstGeom>
          <a:noFill/>
          <a:ln>
            <a:noFill/>
          </a:ln>
        </p:spPr>
      </p:pic>
      <p:sp>
        <p:nvSpPr>
          <p:cNvPr id="10" name="Title Placeholder 1">
            <a:extLst>
              <a:ext uri="{FF2B5EF4-FFF2-40B4-BE49-F238E27FC236}">
                <a16:creationId xmlns:a16="http://schemas.microsoft.com/office/drawing/2014/main" id="{87552A9F-3BC2-3B2C-B758-258DE1B074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defRPr>
                <a:solidFill>
                  <a:schemeClr val="accent4"/>
                </a:solidFill>
              </a:defRPr>
            </a:lvl1pPr>
          </a:lstStyle>
          <a:p>
            <a:endParaRPr lang="en-ZA" dirty="0"/>
          </a:p>
        </p:txBody>
      </p:sp>
      <p:sp>
        <p:nvSpPr>
          <p:cNvPr id="12" name="Date Placeholder 3">
            <a:extLst>
              <a:ext uri="{FF2B5EF4-FFF2-40B4-BE49-F238E27FC236}">
                <a16:creationId xmlns:a16="http://schemas.microsoft.com/office/drawing/2014/main" id="{55399D98-26C8-68D0-5469-F169E69EAE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2FEDDF-0B41-40F3-ACDD-970CD3F8929D}" type="datetimeFigureOut">
              <a:rPr lang="en-ZA" smtClean="0"/>
              <a:t>2026/07/09</a:t>
            </a:fld>
            <a:endParaRPr lang="en-ZA" dirty="0"/>
          </a:p>
        </p:txBody>
      </p:sp>
      <p:sp>
        <p:nvSpPr>
          <p:cNvPr id="13" name="Footer Placeholder 4">
            <a:extLst>
              <a:ext uri="{FF2B5EF4-FFF2-40B4-BE49-F238E27FC236}">
                <a16:creationId xmlns:a16="http://schemas.microsoft.com/office/drawing/2014/main" id="{4E11411A-2ECC-30AA-6A24-F91EFD3778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dirty="0"/>
          </a:p>
        </p:txBody>
      </p:sp>
      <p:sp>
        <p:nvSpPr>
          <p:cNvPr id="14" name="Slide Number Placeholder 5">
            <a:extLst>
              <a:ext uri="{FF2B5EF4-FFF2-40B4-BE49-F238E27FC236}">
                <a16:creationId xmlns:a16="http://schemas.microsoft.com/office/drawing/2014/main" id="{FB8B9741-A62A-ECDF-B580-F6EF1F4C14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338DA6-7668-4F7F-B4EC-84B81D08DF0E}" type="slidenum">
              <a:rPr lang="en-ZA" smtClean="0"/>
              <a:t>‹#›</a:t>
            </a:fld>
            <a:endParaRPr lang="en-ZA" dirty="0"/>
          </a:p>
        </p:txBody>
      </p:sp>
      <p:sp>
        <p:nvSpPr>
          <p:cNvPr id="15" name="Content Placeholder 2">
            <a:extLst>
              <a:ext uri="{FF2B5EF4-FFF2-40B4-BE49-F238E27FC236}">
                <a16:creationId xmlns:a16="http://schemas.microsoft.com/office/drawing/2014/main" id="{DCF648A2-069A-2890-7DB4-02AA9B4551FC}"/>
              </a:ext>
            </a:extLst>
          </p:cNvPr>
          <p:cNvSpPr>
            <a:spLocks noGrp="1"/>
          </p:cNvSpPr>
          <p:nvPr>
            <p:ph idx="1"/>
          </p:nvPr>
        </p:nvSpPr>
        <p:spPr>
          <a:xfrm>
            <a:off x="838200" y="1825625"/>
            <a:ext cx="10515600" cy="4351338"/>
          </a:xfrm>
          <a:prstGeom prst="rect">
            <a:avLst/>
          </a:prstGeom>
        </p:spPr>
        <p:txBody>
          <a:bodyPr/>
          <a:lstStyle>
            <a:lvl1pPr>
              <a:defRPr>
                <a:solidFill>
                  <a:schemeClr val="accent4"/>
                </a:solidFill>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endParaRPr lang="en-ZA" dirty="0"/>
          </a:p>
        </p:txBody>
      </p:sp>
      <p:pic>
        <p:nvPicPr>
          <p:cNvPr id="16" name="Google Shape;21;p8">
            <a:extLst>
              <a:ext uri="{FF2B5EF4-FFF2-40B4-BE49-F238E27FC236}">
                <a16:creationId xmlns:a16="http://schemas.microsoft.com/office/drawing/2014/main" id="{D368909A-C637-1248-A309-6F55F6FC9B45}"/>
              </a:ext>
            </a:extLst>
          </p:cNvPr>
          <p:cNvPicPr preferRelativeResize="0"/>
          <p:nvPr userDrawn="1"/>
        </p:nvPicPr>
        <p:blipFill rotWithShape="1">
          <a:blip r:embed="rId3">
            <a:alphaModFix/>
          </a:blip>
          <a:srcRect l="78103" b="75347"/>
          <a:stretch/>
        </p:blipFill>
        <p:spPr>
          <a:xfrm>
            <a:off x="9522372" y="-10274"/>
            <a:ext cx="2669628" cy="1690688"/>
          </a:xfrm>
          <a:prstGeom prst="rect">
            <a:avLst/>
          </a:prstGeom>
          <a:noFill/>
          <a:ln>
            <a:noFill/>
          </a:ln>
        </p:spPr>
      </p:pic>
    </p:spTree>
    <p:extLst>
      <p:ext uri="{BB962C8B-B14F-4D97-AF65-F5344CB8AC3E}">
        <p14:creationId xmlns:p14="http://schemas.microsoft.com/office/powerpoint/2010/main" val="3518787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preserve="1" userDrawn="1">
  <p:cSld name="1_Content with Caption">
    <p:spTree>
      <p:nvGrpSpPr>
        <p:cNvPr id="1" name="Shape 25"/>
        <p:cNvGrpSpPr/>
        <p:nvPr/>
      </p:nvGrpSpPr>
      <p:grpSpPr>
        <a:xfrm>
          <a:off x="0" y="0"/>
          <a:ext cx="0" cy="0"/>
          <a:chOff x="0" y="0"/>
          <a:chExt cx="0" cy="0"/>
        </a:xfrm>
      </p:grpSpPr>
      <p:pic>
        <p:nvPicPr>
          <p:cNvPr id="32" name="Google Shape;32;p11"/>
          <p:cNvPicPr preferRelativeResize="0"/>
          <p:nvPr userDrawn="1"/>
        </p:nvPicPr>
        <p:blipFill rotWithShape="1">
          <a:blip r:embed="rId2">
            <a:alphaModFix/>
          </a:blip>
          <a:srcRect/>
          <a:stretch/>
        </p:blipFill>
        <p:spPr>
          <a:xfrm>
            <a:off x="0" y="0"/>
            <a:ext cx="12230268" cy="6881564"/>
          </a:xfrm>
          <a:prstGeom prst="rect">
            <a:avLst/>
          </a:prstGeom>
          <a:noFill/>
          <a:ln>
            <a:noFill/>
          </a:ln>
        </p:spPr>
      </p:pic>
      <p:sp>
        <p:nvSpPr>
          <p:cNvPr id="2" name="Title Placeholder 1">
            <a:extLst>
              <a:ext uri="{FF2B5EF4-FFF2-40B4-BE49-F238E27FC236}">
                <a16:creationId xmlns:a16="http://schemas.microsoft.com/office/drawing/2014/main" id="{5022DEF7-92DA-54B8-A9B9-943465C122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ZA" dirty="0"/>
          </a:p>
        </p:txBody>
      </p:sp>
      <p:sp>
        <p:nvSpPr>
          <p:cNvPr id="4" name="Date Placeholder 3">
            <a:extLst>
              <a:ext uri="{FF2B5EF4-FFF2-40B4-BE49-F238E27FC236}">
                <a16:creationId xmlns:a16="http://schemas.microsoft.com/office/drawing/2014/main" id="{9AD749D8-7A2D-0CB9-CBDC-0742E0809D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2FEDDF-0B41-40F3-ACDD-970CD3F8929D}" type="datetimeFigureOut">
              <a:rPr lang="en-ZA" smtClean="0"/>
              <a:t>2026/07/09</a:t>
            </a:fld>
            <a:endParaRPr lang="en-ZA" dirty="0"/>
          </a:p>
        </p:txBody>
      </p:sp>
      <p:sp>
        <p:nvSpPr>
          <p:cNvPr id="5" name="Footer Placeholder 4">
            <a:extLst>
              <a:ext uri="{FF2B5EF4-FFF2-40B4-BE49-F238E27FC236}">
                <a16:creationId xmlns:a16="http://schemas.microsoft.com/office/drawing/2014/main" id="{3207D3A6-898F-BD08-AB62-15BFFBE1F3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dirty="0"/>
          </a:p>
        </p:txBody>
      </p:sp>
      <p:sp>
        <p:nvSpPr>
          <p:cNvPr id="6" name="Slide Number Placeholder 5">
            <a:extLst>
              <a:ext uri="{FF2B5EF4-FFF2-40B4-BE49-F238E27FC236}">
                <a16:creationId xmlns:a16="http://schemas.microsoft.com/office/drawing/2014/main" id="{43ACC48D-3F6C-30B6-9DA3-6556DF186D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338DA6-7668-4F7F-B4EC-84B81D08DF0E}" type="slidenum">
              <a:rPr lang="en-ZA" smtClean="0"/>
              <a:t>‹#›</a:t>
            </a:fld>
            <a:endParaRPr lang="en-ZA" dirty="0"/>
          </a:p>
        </p:txBody>
      </p:sp>
      <p:sp>
        <p:nvSpPr>
          <p:cNvPr id="8" name="Content Placeholder 2">
            <a:extLst>
              <a:ext uri="{FF2B5EF4-FFF2-40B4-BE49-F238E27FC236}">
                <a16:creationId xmlns:a16="http://schemas.microsoft.com/office/drawing/2014/main" id="{8EFF2CBC-DD0B-C48B-8D34-37366862C0B4}"/>
              </a:ext>
            </a:extLst>
          </p:cNvPr>
          <p:cNvSpPr>
            <a:spLocks noGrp="1"/>
          </p:cNvSpPr>
          <p:nvPr>
            <p:ph idx="1"/>
          </p:nvPr>
        </p:nvSpPr>
        <p:spPr>
          <a:xfrm>
            <a:off x="838200" y="1825625"/>
            <a:ext cx="10515600" cy="4351338"/>
          </a:xfrm>
          <a:prstGeom prst="rect">
            <a:avLst/>
          </a:prstGeom>
        </p:spPr>
        <p:txBody>
          <a:bodyPr/>
          <a:lstStyle>
            <a:lvl1pPr>
              <a:defRPr>
                <a:solidFill>
                  <a:schemeClr val="accent4"/>
                </a:solidFill>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endParaRPr lang="en-ZA" dirty="0"/>
          </a:p>
        </p:txBody>
      </p:sp>
    </p:spTree>
    <p:extLst>
      <p:ext uri="{BB962C8B-B14F-4D97-AF65-F5344CB8AC3E}">
        <p14:creationId xmlns:p14="http://schemas.microsoft.com/office/powerpoint/2010/main" val="9745008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reserve="1">
  <p:cSld name="1_Content with Caption">
    <p:spTree>
      <p:nvGrpSpPr>
        <p:cNvPr id="1" name="Shape 25"/>
        <p:cNvGrpSpPr/>
        <p:nvPr/>
      </p:nvGrpSpPr>
      <p:grpSpPr>
        <a:xfrm>
          <a:off x="0" y="0"/>
          <a:ext cx="0" cy="0"/>
          <a:chOff x="0" y="0"/>
          <a:chExt cx="0" cy="0"/>
        </a:xfrm>
      </p:grpSpPr>
      <p:pic>
        <p:nvPicPr>
          <p:cNvPr id="32" name="Google Shape;32;p11"/>
          <p:cNvPicPr preferRelativeResize="0"/>
          <p:nvPr/>
        </p:nvPicPr>
        <p:blipFill rotWithShape="1">
          <a:blip r:embed="rId2">
            <a:alphaModFix/>
          </a:blip>
          <a:srcRect/>
          <a:stretch/>
        </p:blipFill>
        <p:spPr>
          <a:xfrm>
            <a:off x="0" y="0"/>
            <a:ext cx="12230268" cy="6881564"/>
          </a:xfrm>
          <a:prstGeom prst="rect">
            <a:avLst/>
          </a:prstGeom>
          <a:noFill/>
          <a:ln>
            <a:noFill/>
          </a:ln>
        </p:spPr>
      </p:pic>
      <p:sp>
        <p:nvSpPr>
          <p:cNvPr id="26" name="Google Shape;26;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7" name="Google Shape;27;p11"/>
          <p:cNvSpPr txBox="1">
            <a:spLocks noGrp="1"/>
          </p:cNvSpPr>
          <p:nvPr>
            <p:ph type="body" idx="1"/>
          </p:nvPr>
        </p:nvSpPr>
        <p:spPr>
          <a:xfrm>
            <a:off x="5224283" y="741363"/>
            <a:ext cx="6385513"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8" name="Google Shape;28;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9" name="Google Shape;29;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649754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preserve="1" userDrawn="1">
  <p:cSld name="1_Content with Caption">
    <p:spTree>
      <p:nvGrpSpPr>
        <p:cNvPr id="1" name="Shape 25"/>
        <p:cNvGrpSpPr/>
        <p:nvPr/>
      </p:nvGrpSpPr>
      <p:grpSpPr>
        <a:xfrm>
          <a:off x="0" y="0"/>
          <a:ext cx="0" cy="0"/>
          <a:chOff x="0" y="0"/>
          <a:chExt cx="0" cy="0"/>
        </a:xfrm>
      </p:grpSpPr>
      <p:pic>
        <p:nvPicPr>
          <p:cNvPr id="32" name="Google Shape;32;p11"/>
          <p:cNvPicPr preferRelativeResize="0"/>
          <p:nvPr userDrawn="1"/>
        </p:nvPicPr>
        <p:blipFill rotWithShape="1">
          <a:blip r:embed="rId2">
            <a:alphaModFix/>
          </a:blip>
          <a:srcRect/>
          <a:stretch/>
        </p:blipFill>
        <p:spPr>
          <a:xfrm>
            <a:off x="0" y="0"/>
            <a:ext cx="12230268" cy="6881564"/>
          </a:xfrm>
          <a:prstGeom prst="rect">
            <a:avLst/>
          </a:prstGeom>
          <a:noFill/>
          <a:ln>
            <a:noFill/>
          </a:ln>
        </p:spPr>
      </p:pic>
      <p:sp>
        <p:nvSpPr>
          <p:cNvPr id="2" name="Google Shape;16;p8">
            <a:extLst>
              <a:ext uri="{FF2B5EF4-FFF2-40B4-BE49-F238E27FC236}">
                <a16:creationId xmlns:a16="http://schemas.microsoft.com/office/drawing/2014/main" id="{11363963-CAE5-B099-F5BB-AD55B3BA65B4}"/>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 name="Google Shape;17;p8">
            <a:extLst>
              <a:ext uri="{FF2B5EF4-FFF2-40B4-BE49-F238E27FC236}">
                <a16:creationId xmlns:a16="http://schemas.microsoft.com/office/drawing/2014/main" id="{12849DD1-ABD7-D247-CB95-3C041A463849}"/>
              </a:ext>
            </a:extLst>
          </p:cNvPr>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18;p8">
            <a:extLst>
              <a:ext uri="{FF2B5EF4-FFF2-40B4-BE49-F238E27FC236}">
                <a16:creationId xmlns:a16="http://schemas.microsoft.com/office/drawing/2014/main" id="{0F6BD7AD-1743-4D19-974C-FA61D36E5533}"/>
              </a:ext>
            </a:extLst>
          </p:cNvPr>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 name="Google Shape;19;p8">
            <a:extLst>
              <a:ext uri="{FF2B5EF4-FFF2-40B4-BE49-F238E27FC236}">
                <a16:creationId xmlns:a16="http://schemas.microsoft.com/office/drawing/2014/main" id="{D985D803-CB05-A1DD-808B-D99E9F035EAC}"/>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 name="Google Shape;20;p8">
            <a:extLst>
              <a:ext uri="{FF2B5EF4-FFF2-40B4-BE49-F238E27FC236}">
                <a16:creationId xmlns:a16="http://schemas.microsoft.com/office/drawing/2014/main" id="{CBFB1217-6A2D-7762-8CC3-2FC3E7B48A08}"/>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1306807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50"/>
        <p:cNvGrpSpPr/>
        <p:nvPr/>
      </p:nvGrpSpPr>
      <p:grpSpPr>
        <a:xfrm>
          <a:off x="0" y="0"/>
          <a:ext cx="0" cy="0"/>
          <a:chOff x="0" y="0"/>
          <a:chExt cx="0" cy="0"/>
        </a:xfrm>
      </p:grpSpPr>
      <p:pic>
        <p:nvPicPr>
          <p:cNvPr id="57" name="Google Shape;57;p15"/>
          <p:cNvPicPr preferRelativeResize="0"/>
          <p:nvPr/>
        </p:nvPicPr>
        <p:blipFill rotWithShape="1">
          <a:blip r:embed="rId2">
            <a:alphaModFix/>
          </a:blip>
          <a:srcRect/>
          <a:stretch/>
        </p:blipFill>
        <p:spPr>
          <a:xfrm>
            <a:off x="3611" y="0"/>
            <a:ext cx="12188389" cy="6858000"/>
          </a:xfrm>
          <a:prstGeom prst="rect">
            <a:avLst/>
          </a:prstGeom>
          <a:noFill/>
          <a:ln>
            <a:noFill/>
          </a:ln>
        </p:spPr>
      </p:pic>
      <p:sp>
        <p:nvSpPr>
          <p:cNvPr id="52" name="Google Shape;52;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Rectangle 1">
            <a:extLst>
              <a:ext uri="{FF2B5EF4-FFF2-40B4-BE49-F238E27FC236}">
                <a16:creationId xmlns:a16="http://schemas.microsoft.com/office/drawing/2014/main" id="{7196C140-8A73-D5DA-B6F6-38B8357ABEC4}"/>
              </a:ext>
            </a:extLst>
          </p:cNvPr>
          <p:cNvSpPr/>
          <p:nvPr userDrawn="1"/>
        </p:nvSpPr>
        <p:spPr>
          <a:xfrm>
            <a:off x="261257" y="0"/>
            <a:ext cx="3605349" cy="11364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4" name="Google Shape;5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5" name="Google Shape;5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6" name="Google Shape;5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pic>
        <p:nvPicPr>
          <p:cNvPr id="3" name="Google Shape;21;p8">
            <a:extLst>
              <a:ext uri="{FF2B5EF4-FFF2-40B4-BE49-F238E27FC236}">
                <a16:creationId xmlns:a16="http://schemas.microsoft.com/office/drawing/2014/main" id="{13414951-158C-19C1-7381-054BDF0D0205}"/>
              </a:ext>
            </a:extLst>
          </p:cNvPr>
          <p:cNvPicPr preferRelativeResize="0"/>
          <p:nvPr userDrawn="1"/>
        </p:nvPicPr>
        <p:blipFill rotWithShape="1">
          <a:blip r:embed="rId3">
            <a:alphaModFix/>
          </a:blip>
          <a:srcRect l="78103" b="75347"/>
          <a:stretch/>
        </p:blipFill>
        <p:spPr>
          <a:xfrm>
            <a:off x="8305800" y="5167312"/>
            <a:ext cx="2669628" cy="1690688"/>
          </a:xfrm>
          <a:prstGeom prst="rect">
            <a:avLst/>
          </a:prstGeom>
          <a:noFill/>
          <a:ln>
            <a:noFill/>
          </a:ln>
        </p:spPr>
      </p:pic>
      <p:sp>
        <p:nvSpPr>
          <p:cNvPr id="5" name="Google Shape;71;p17">
            <a:extLst>
              <a:ext uri="{FF2B5EF4-FFF2-40B4-BE49-F238E27FC236}">
                <a16:creationId xmlns:a16="http://schemas.microsoft.com/office/drawing/2014/main" id="{56D629A2-0D62-13F1-8493-59BB1A1200E0}"/>
              </a:ext>
            </a:extLst>
          </p:cNvPr>
          <p:cNvSpPr txBox="1">
            <a:spLocks/>
          </p:cNvSpPr>
          <p:nvPr userDrawn="1"/>
        </p:nvSpPr>
        <p:spPr>
          <a:xfrm>
            <a:off x="861060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51" name="Google Shape;51;p15"/>
          <p:cNvSpPr txBox="1">
            <a:spLocks noGrp="1"/>
          </p:cNvSpPr>
          <p:nvPr>
            <p:ph type="title"/>
          </p:nvPr>
        </p:nvSpPr>
        <p:spPr>
          <a:xfrm>
            <a:off x="838200" y="3635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3797969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72D9FAA-C44B-358D-A84E-AE1AC9FB8412}"/>
              </a:ext>
            </a:extLst>
          </p:cNvPr>
          <p:cNvPicPr>
            <a:picLocks noChangeAspect="1"/>
          </p:cNvPicPr>
          <p:nvPr userDrawn="1"/>
        </p:nvPicPr>
        <p:blipFill>
          <a:blip r:embed="rId2"/>
          <a:stretch>
            <a:fillRect/>
          </a:stretch>
        </p:blipFill>
        <p:spPr>
          <a:xfrm>
            <a:off x="0" y="0"/>
            <a:ext cx="12192000" cy="6929190"/>
          </a:xfrm>
          <a:prstGeom prst="rect">
            <a:avLst/>
          </a:prstGeom>
        </p:spPr>
      </p:pic>
      <p:sp>
        <p:nvSpPr>
          <p:cNvPr id="9" name="Rectangle 8">
            <a:extLst>
              <a:ext uri="{FF2B5EF4-FFF2-40B4-BE49-F238E27FC236}">
                <a16:creationId xmlns:a16="http://schemas.microsoft.com/office/drawing/2014/main" id="{B3ADE30C-0078-D655-356C-7B07BDC73DF0}"/>
              </a:ext>
            </a:extLst>
          </p:cNvPr>
          <p:cNvSpPr/>
          <p:nvPr userDrawn="1"/>
        </p:nvSpPr>
        <p:spPr>
          <a:xfrm>
            <a:off x="1862051" y="5436524"/>
            <a:ext cx="4754880" cy="1113905"/>
          </a:xfrm>
          <a:prstGeom prst="rect">
            <a:avLst/>
          </a:prstGeom>
          <a:solidFill>
            <a:srgbClr val="EC1B23"/>
          </a:solidFill>
          <a:ln>
            <a:solidFill>
              <a:srgbClr val="EC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DEED558E-1CB6-AE62-34D2-7AD3475F4775}"/>
              </a:ext>
            </a:extLst>
          </p:cNvPr>
          <p:cNvSpPr/>
          <p:nvPr userDrawn="1"/>
        </p:nvSpPr>
        <p:spPr>
          <a:xfrm>
            <a:off x="6434051" y="5270269"/>
            <a:ext cx="2044931" cy="648393"/>
          </a:xfrm>
          <a:prstGeom prst="rect">
            <a:avLst/>
          </a:prstGeom>
          <a:solidFill>
            <a:srgbClr val="EC1B23"/>
          </a:solidFill>
          <a:ln>
            <a:solidFill>
              <a:srgbClr val="EC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Google Shape;23;p9">
            <a:extLst>
              <a:ext uri="{FF2B5EF4-FFF2-40B4-BE49-F238E27FC236}">
                <a16:creationId xmlns:a16="http://schemas.microsoft.com/office/drawing/2014/main" id="{F1051C3F-32BB-4481-5A39-B813EA85B14B}"/>
              </a:ext>
            </a:extLst>
          </p:cNvPr>
          <p:cNvSpPr txBox="1">
            <a:spLocks noGrp="1"/>
          </p:cNvSpPr>
          <p:nvPr>
            <p:ph type="title"/>
          </p:nvPr>
        </p:nvSpPr>
        <p:spPr>
          <a:xfrm>
            <a:off x="831850" y="1709738"/>
            <a:ext cx="10515600" cy="20401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bg1"/>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3" name="Google Shape;24;p9">
            <a:extLst>
              <a:ext uri="{FF2B5EF4-FFF2-40B4-BE49-F238E27FC236}">
                <a16:creationId xmlns:a16="http://schemas.microsoft.com/office/drawing/2014/main" id="{9B58C00E-F085-1703-03F4-53A08C5A623E}"/>
              </a:ext>
            </a:extLst>
          </p:cNvPr>
          <p:cNvSpPr txBox="1">
            <a:spLocks noGrp="1"/>
          </p:cNvSpPr>
          <p:nvPr>
            <p:ph type="body" idx="1"/>
          </p:nvPr>
        </p:nvSpPr>
        <p:spPr>
          <a:xfrm>
            <a:off x="838200" y="3772239"/>
            <a:ext cx="10515600" cy="1500187"/>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rgbClr val="888888"/>
              </a:buClr>
              <a:buSzPts val="2400"/>
              <a:buNone/>
              <a:defRPr sz="2400">
                <a:solidFill>
                  <a:schemeClr val="bg1"/>
                </a:solidFill>
                <a:latin typeface="+mn-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
        <p:nvSpPr>
          <p:cNvPr id="14" name="Google Shape;25;p9">
            <a:extLst>
              <a:ext uri="{FF2B5EF4-FFF2-40B4-BE49-F238E27FC236}">
                <a16:creationId xmlns:a16="http://schemas.microsoft.com/office/drawing/2014/main" id="{5B38365A-290C-9557-2089-4425125B0F9D}"/>
              </a:ext>
            </a:extLst>
          </p:cNvPr>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15" name="Google Shape;26;p9">
            <a:extLst>
              <a:ext uri="{FF2B5EF4-FFF2-40B4-BE49-F238E27FC236}">
                <a16:creationId xmlns:a16="http://schemas.microsoft.com/office/drawing/2014/main" id="{3D7D086C-7EE4-754E-8AD5-ADAF9F3DA84C}"/>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lang="en-ZA" sz="1200" b="0" i="0" u="none" strike="noStrike" cap="none" dirty="0">
                <a:solidFill>
                  <a:schemeClr val="bg1"/>
                </a:solidFill>
                <a:latin typeface="+mn-lt"/>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16" name="Google Shape;27;p9">
            <a:extLst>
              <a:ext uri="{FF2B5EF4-FFF2-40B4-BE49-F238E27FC236}">
                <a16:creationId xmlns:a16="http://schemas.microsoft.com/office/drawing/2014/main" id="{46EA0647-7A50-9169-10BB-E930632708EF}"/>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454622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50"/>
        <p:cNvGrpSpPr/>
        <p:nvPr/>
      </p:nvGrpSpPr>
      <p:grpSpPr>
        <a:xfrm>
          <a:off x="0" y="0"/>
          <a:ext cx="0" cy="0"/>
          <a:chOff x="0" y="0"/>
          <a:chExt cx="0" cy="0"/>
        </a:xfrm>
      </p:grpSpPr>
      <p:pic>
        <p:nvPicPr>
          <p:cNvPr id="57" name="Google Shape;57;p15"/>
          <p:cNvPicPr preferRelativeResize="0"/>
          <p:nvPr/>
        </p:nvPicPr>
        <p:blipFill rotWithShape="1">
          <a:blip r:embed="rId2">
            <a:alphaModFix/>
          </a:blip>
          <a:srcRect/>
          <a:stretch/>
        </p:blipFill>
        <p:spPr>
          <a:xfrm>
            <a:off x="3611" y="0"/>
            <a:ext cx="12188389" cy="6858000"/>
          </a:xfrm>
          <a:prstGeom prst="rect">
            <a:avLst/>
          </a:prstGeom>
          <a:noFill/>
          <a:ln>
            <a:noFill/>
          </a:ln>
        </p:spPr>
      </p:pic>
      <p:sp>
        <p:nvSpPr>
          <p:cNvPr id="2" name="Rectangle 1">
            <a:extLst>
              <a:ext uri="{FF2B5EF4-FFF2-40B4-BE49-F238E27FC236}">
                <a16:creationId xmlns:a16="http://schemas.microsoft.com/office/drawing/2014/main" id="{7196C140-8A73-D5DA-B6F6-38B8357ABEC4}"/>
              </a:ext>
            </a:extLst>
          </p:cNvPr>
          <p:cNvSpPr/>
          <p:nvPr userDrawn="1"/>
        </p:nvSpPr>
        <p:spPr>
          <a:xfrm>
            <a:off x="261257" y="0"/>
            <a:ext cx="3605349" cy="11364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4" name="Google Shape;5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5" name="Google Shape;5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6" name="Google Shape;5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pic>
        <p:nvPicPr>
          <p:cNvPr id="3" name="Google Shape;21;p8">
            <a:extLst>
              <a:ext uri="{FF2B5EF4-FFF2-40B4-BE49-F238E27FC236}">
                <a16:creationId xmlns:a16="http://schemas.microsoft.com/office/drawing/2014/main" id="{13414951-158C-19C1-7381-054BDF0D0205}"/>
              </a:ext>
            </a:extLst>
          </p:cNvPr>
          <p:cNvPicPr preferRelativeResize="0"/>
          <p:nvPr userDrawn="1"/>
        </p:nvPicPr>
        <p:blipFill rotWithShape="1">
          <a:blip r:embed="rId3">
            <a:alphaModFix/>
          </a:blip>
          <a:srcRect l="78103" b="75347"/>
          <a:stretch/>
        </p:blipFill>
        <p:spPr>
          <a:xfrm>
            <a:off x="8305800" y="5167312"/>
            <a:ext cx="2669628" cy="1690688"/>
          </a:xfrm>
          <a:prstGeom prst="rect">
            <a:avLst/>
          </a:prstGeom>
          <a:noFill/>
          <a:ln>
            <a:noFill/>
          </a:ln>
        </p:spPr>
      </p:pic>
      <p:sp>
        <p:nvSpPr>
          <p:cNvPr id="5" name="Google Shape;71;p17">
            <a:extLst>
              <a:ext uri="{FF2B5EF4-FFF2-40B4-BE49-F238E27FC236}">
                <a16:creationId xmlns:a16="http://schemas.microsoft.com/office/drawing/2014/main" id="{56D629A2-0D62-13F1-8493-59BB1A1200E0}"/>
              </a:ext>
            </a:extLst>
          </p:cNvPr>
          <p:cNvSpPr txBox="1">
            <a:spLocks/>
          </p:cNvSpPr>
          <p:nvPr userDrawn="1"/>
        </p:nvSpPr>
        <p:spPr>
          <a:xfrm>
            <a:off x="861060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51" name="Google Shape;51;p15"/>
          <p:cNvSpPr txBox="1">
            <a:spLocks noGrp="1"/>
          </p:cNvSpPr>
          <p:nvPr>
            <p:ph type="title"/>
          </p:nvPr>
        </p:nvSpPr>
        <p:spPr>
          <a:xfrm>
            <a:off x="838200" y="3635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 name="Content Placeholder 2">
            <a:extLst>
              <a:ext uri="{FF2B5EF4-FFF2-40B4-BE49-F238E27FC236}">
                <a16:creationId xmlns:a16="http://schemas.microsoft.com/office/drawing/2014/main" id="{0ADAE8E7-DFF8-2B4B-FD4B-FA265FA39162}"/>
              </a:ext>
            </a:extLst>
          </p:cNvPr>
          <p:cNvSpPr>
            <a:spLocks noGrp="1"/>
          </p:cNvSpPr>
          <p:nvPr>
            <p:ph idx="1"/>
          </p:nvPr>
        </p:nvSpPr>
        <p:spPr>
          <a:xfrm>
            <a:off x="838200" y="1825625"/>
            <a:ext cx="105156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Tree>
    <p:extLst>
      <p:ext uri="{BB962C8B-B14F-4D97-AF65-F5344CB8AC3E}">
        <p14:creationId xmlns:p14="http://schemas.microsoft.com/office/powerpoint/2010/main" val="20188915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68"/>
        <p:cNvGrpSpPr/>
        <p:nvPr/>
      </p:nvGrpSpPr>
      <p:grpSpPr>
        <a:xfrm>
          <a:off x="0" y="0"/>
          <a:ext cx="0" cy="0"/>
          <a:chOff x="0" y="0"/>
          <a:chExt cx="0" cy="0"/>
        </a:xfrm>
      </p:grpSpPr>
      <p:pic>
        <p:nvPicPr>
          <p:cNvPr id="4" name="Google Shape;84;p2">
            <a:extLst>
              <a:ext uri="{FF2B5EF4-FFF2-40B4-BE49-F238E27FC236}">
                <a16:creationId xmlns:a16="http://schemas.microsoft.com/office/drawing/2014/main" id="{8BF01ADA-0938-0718-E8DE-3EAF8B652F71}"/>
              </a:ext>
            </a:extLst>
          </p:cNvPr>
          <p:cNvPicPr preferRelativeResize="0"/>
          <p:nvPr userDrawn="1"/>
        </p:nvPicPr>
        <p:blipFill rotWithShape="1">
          <a:blip r:embed="rId2">
            <a:alphaModFix/>
          </a:blip>
          <a:srcRect r="73587"/>
          <a:stretch/>
        </p:blipFill>
        <p:spPr>
          <a:xfrm>
            <a:off x="0" y="0"/>
            <a:ext cx="3220277" cy="6858000"/>
          </a:xfrm>
          <a:prstGeom prst="rect">
            <a:avLst/>
          </a:prstGeom>
          <a:noFill/>
          <a:ln>
            <a:noFill/>
          </a:ln>
        </p:spPr>
      </p:pic>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accent4"/>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dirty="0"/>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accent4"/>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dirty="0"/>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accent4"/>
                </a:solidFill>
                <a:latin typeface="+mn-lt"/>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5" name="Google Shape;51;p15">
            <a:extLst>
              <a:ext uri="{FF2B5EF4-FFF2-40B4-BE49-F238E27FC236}">
                <a16:creationId xmlns:a16="http://schemas.microsoft.com/office/drawing/2014/main" id="{3BF758F0-E81F-B6A0-11AC-1285559958D9}"/>
              </a:ext>
            </a:extLst>
          </p:cNvPr>
          <p:cNvSpPr txBox="1">
            <a:spLocks noGrp="1"/>
          </p:cNvSpPr>
          <p:nvPr>
            <p:ph type="title"/>
          </p:nvPr>
        </p:nvSpPr>
        <p:spPr>
          <a:xfrm>
            <a:off x="838200" y="3635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 name="Content Placeholder 2">
            <a:extLst>
              <a:ext uri="{FF2B5EF4-FFF2-40B4-BE49-F238E27FC236}">
                <a16:creationId xmlns:a16="http://schemas.microsoft.com/office/drawing/2014/main" id="{92BE5D6D-7A57-BB99-B2D5-1521EF2A9269}"/>
              </a:ext>
            </a:extLst>
          </p:cNvPr>
          <p:cNvSpPr>
            <a:spLocks noGrp="1"/>
          </p:cNvSpPr>
          <p:nvPr>
            <p:ph idx="1"/>
          </p:nvPr>
        </p:nvSpPr>
        <p:spPr>
          <a:xfrm>
            <a:off x="838200" y="1825625"/>
            <a:ext cx="10515600" cy="4351338"/>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pic>
        <p:nvPicPr>
          <p:cNvPr id="8" name="Google Shape;21;p8">
            <a:extLst>
              <a:ext uri="{FF2B5EF4-FFF2-40B4-BE49-F238E27FC236}">
                <a16:creationId xmlns:a16="http://schemas.microsoft.com/office/drawing/2014/main" id="{623FFC9F-AE83-159E-6252-4D837B2873E0}"/>
              </a:ext>
            </a:extLst>
          </p:cNvPr>
          <p:cNvPicPr preferRelativeResize="0"/>
          <p:nvPr userDrawn="1"/>
        </p:nvPicPr>
        <p:blipFill rotWithShape="1">
          <a:blip r:embed="rId3">
            <a:alphaModFix/>
          </a:blip>
          <a:srcRect l="78103" b="75347"/>
          <a:stretch/>
        </p:blipFill>
        <p:spPr>
          <a:xfrm>
            <a:off x="9522372" y="-10274"/>
            <a:ext cx="2669628" cy="1690688"/>
          </a:xfrm>
          <a:prstGeom prst="rect">
            <a:avLst/>
          </a:prstGeom>
          <a:noFill/>
          <a:ln>
            <a:noFill/>
          </a:ln>
        </p:spPr>
      </p:pic>
    </p:spTree>
    <p:extLst>
      <p:ext uri="{BB962C8B-B14F-4D97-AF65-F5344CB8AC3E}">
        <p14:creationId xmlns:p14="http://schemas.microsoft.com/office/powerpoint/2010/main" val="1091880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Shape 15"/>
        <p:cNvGrpSpPr/>
        <p:nvPr/>
      </p:nvGrpSpPr>
      <p:grpSpPr>
        <a:xfrm>
          <a:off x="0" y="0"/>
          <a:ext cx="0" cy="0"/>
          <a:chOff x="0" y="0"/>
          <a:chExt cx="0" cy="0"/>
        </a:xfrm>
      </p:grpSpPr>
      <p:pic>
        <p:nvPicPr>
          <p:cNvPr id="8" name="Google Shape;21;p8">
            <a:extLst>
              <a:ext uri="{FF2B5EF4-FFF2-40B4-BE49-F238E27FC236}">
                <a16:creationId xmlns:a16="http://schemas.microsoft.com/office/drawing/2014/main" id="{C5085472-DE10-78E6-9A33-9A7043C36003}"/>
              </a:ext>
            </a:extLst>
          </p:cNvPr>
          <p:cNvPicPr preferRelativeResize="0"/>
          <p:nvPr userDrawn="1"/>
        </p:nvPicPr>
        <p:blipFill rotWithShape="1">
          <a:blip r:embed="rId2">
            <a:alphaModFix/>
          </a:blip>
          <a:srcRect l="78103" b="75347"/>
          <a:stretch/>
        </p:blipFill>
        <p:spPr>
          <a:xfrm>
            <a:off x="9522372" y="-10274"/>
            <a:ext cx="2669628" cy="1690688"/>
          </a:xfrm>
          <a:prstGeom prst="rect">
            <a:avLst/>
          </a:prstGeom>
          <a:noFill/>
          <a:ln>
            <a:noFill/>
          </a:ln>
        </p:spPr>
      </p:pic>
      <p:sp>
        <p:nvSpPr>
          <p:cNvPr id="2" name="Google Shape;45;p14">
            <a:extLst>
              <a:ext uri="{FF2B5EF4-FFF2-40B4-BE49-F238E27FC236}">
                <a16:creationId xmlns:a16="http://schemas.microsoft.com/office/drawing/2014/main" id="{151166BE-9593-8605-5847-D269B3B9E36F}"/>
              </a:ext>
            </a:extLst>
          </p:cNvPr>
          <p:cNvSpPr txBox="1">
            <a:spLocks noGrp="1"/>
          </p:cNvSpPr>
          <p:nvPr>
            <p:ph type="title"/>
          </p:nvPr>
        </p:nvSpPr>
        <p:spPr>
          <a:xfrm>
            <a:off x="839788" y="446926"/>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 name="Google Shape;46;p14">
            <a:extLst>
              <a:ext uri="{FF2B5EF4-FFF2-40B4-BE49-F238E27FC236}">
                <a16:creationId xmlns:a16="http://schemas.microsoft.com/office/drawing/2014/main" id="{52EF79AF-E32F-99E5-9975-4293DC8355CC}"/>
              </a:ext>
            </a:extLst>
          </p:cNvPr>
          <p:cNvSpPr txBox="1">
            <a:spLocks noGrp="1"/>
          </p:cNvSpPr>
          <p:nvPr>
            <p:ph type="body" idx="1"/>
          </p:nvPr>
        </p:nvSpPr>
        <p:spPr>
          <a:xfrm>
            <a:off x="5183188" y="1592494"/>
            <a:ext cx="6172200" cy="4268556"/>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dirty="0"/>
          </a:p>
        </p:txBody>
      </p:sp>
      <p:sp>
        <p:nvSpPr>
          <p:cNvPr id="4" name="Google Shape;47;p14">
            <a:extLst>
              <a:ext uri="{FF2B5EF4-FFF2-40B4-BE49-F238E27FC236}">
                <a16:creationId xmlns:a16="http://schemas.microsoft.com/office/drawing/2014/main" id="{A800EE6B-AA41-49B7-FCA0-2EC59EE8A0AE}"/>
              </a:ext>
            </a:extLst>
          </p:cNvPr>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 name="Google Shape;48;p14">
            <a:extLst>
              <a:ext uri="{FF2B5EF4-FFF2-40B4-BE49-F238E27FC236}">
                <a16:creationId xmlns:a16="http://schemas.microsoft.com/office/drawing/2014/main" id="{45F3405C-E72A-613A-EC25-61E678737AFB}"/>
              </a:ext>
            </a:extLst>
          </p:cNvPr>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 name="Google Shape;49;p14">
            <a:extLst>
              <a:ext uri="{FF2B5EF4-FFF2-40B4-BE49-F238E27FC236}">
                <a16:creationId xmlns:a16="http://schemas.microsoft.com/office/drawing/2014/main" id="{0B344023-1FE3-32D6-B1AD-4B1C5D34227D}"/>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 name="Google Shape;50;p14">
            <a:extLst>
              <a:ext uri="{FF2B5EF4-FFF2-40B4-BE49-F238E27FC236}">
                <a16:creationId xmlns:a16="http://schemas.microsoft.com/office/drawing/2014/main" id="{8A4B1440-3ECC-7B9C-3224-CC3F7EC6A54B}"/>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8571941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reserve="1">
  <p:cSld name="1_Title and Content">
    <p:spTree>
      <p:nvGrpSpPr>
        <p:cNvPr id="1" name="Shape 15"/>
        <p:cNvGrpSpPr/>
        <p:nvPr/>
      </p:nvGrpSpPr>
      <p:grpSpPr>
        <a:xfrm>
          <a:off x="0" y="0"/>
          <a:ext cx="0" cy="0"/>
          <a:chOff x="0" y="0"/>
          <a:chExt cx="0" cy="0"/>
        </a:xfrm>
      </p:grpSpPr>
      <p:pic>
        <p:nvPicPr>
          <p:cNvPr id="21" name="Google Shape;21;p8"/>
          <p:cNvPicPr preferRelativeResize="0"/>
          <p:nvPr/>
        </p:nvPicPr>
        <p:blipFill rotWithShape="1">
          <a:blip r:embed="rId2">
            <a:alphaModFix/>
          </a:blip>
          <a:srcRect l="78103" b="75347"/>
          <a:stretch/>
        </p:blipFill>
        <p:spPr>
          <a:xfrm>
            <a:off x="9522372" y="0"/>
            <a:ext cx="2669628" cy="1690688"/>
          </a:xfrm>
          <a:prstGeom prst="rect">
            <a:avLst/>
          </a:prstGeom>
          <a:noFill/>
          <a:ln>
            <a:noFill/>
          </a:ln>
        </p:spPr>
      </p:pic>
      <p:sp>
        <p:nvSpPr>
          <p:cNvPr id="16" name="Google Shape;16;p8"/>
          <p:cNvSpPr txBox="1">
            <a:spLocks noGrp="1"/>
          </p:cNvSpPr>
          <p:nvPr>
            <p:ph type="title"/>
          </p:nvPr>
        </p:nvSpPr>
        <p:spPr>
          <a:xfrm>
            <a:off x="838200" y="365125"/>
            <a:ext cx="8963346"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9" name="Google Shape;1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0" name="Google Shape;2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2387197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with Caption" type="objTx" preserve="1">
  <p:cSld name="Content with Caption">
    <p:spTree>
      <p:nvGrpSpPr>
        <p:cNvPr id="1" name="Shape 44"/>
        <p:cNvGrpSpPr/>
        <p:nvPr/>
      </p:nvGrpSpPr>
      <p:grpSpPr>
        <a:xfrm>
          <a:off x="0" y="0"/>
          <a:ext cx="0" cy="0"/>
          <a:chOff x="0" y="0"/>
          <a:chExt cx="0" cy="0"/>
        </a:xfrm>
      </p:grpSpPr>
      <p:pic>
        <p:nvPicPr>
          <p:cNvPr id="2" name="Google Shape;21;p8">
            <a:extLst>
              <a:ext uri="{FF2B5EF4-FFF2-40B4-BE49-F238E27FC236}">
                <a16:creationId xmlns:a16="http://schemas.microsoft.com/office/drawing/2014/main" id="{B858FFC6-FE53-9F86-1F2C-6465AAACB0A2}"/>
              </a:ext>
            </a:extLst>
          </p:cNvPr>
          <p:cNvPicPr preferRelativeResize="0"/>
          <p:nvPr userDrawn="1"/>
        </p:nvPicPr>
        <p:blipFill rotWithShape="1">
          <a:blip r:embed="rId2">
            <a:alphaModFix/>
          </a:blip>
          <a:srcRect l="78103" b="75347"/>
          <a:stretch/>
        </p:blipFill>
        <p:spPr>
          <a:xfrm>
            <a:off x="9522372" y="-10274"/>
            <a:ext cx="2669628" cy="1690688"/>
          </a:xfrm>
          <a:prstGeom prst="rect">
            <a:avLst/>
          </a:prstGeom>
          <a:noFill/>
          <a:ln>
            <a:noFill/>
          </a:ln>
        </p:spPr>
      </p:pic>
      <p:sp>
        <p:nvSpPr>
          <p:cNvPr id="45" name="Google Shape;45;p14"/>
          <p:cNvSpPr txBox="1">
            <a:spLocks noGrp="1"/>
          </p:cNvSpPr>
          <p:nvPr>
            <p:ph type="title"/>
          </p:nvPr>
        </p:nvSpPr>
        <p:spPr>
          <a:xfrm>
            <a:off x="839788" y="446926"/>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4"/>
          <p:cNvSpPr txBox="1">
            <a:spLocks noGrp="1"/>
          </p:cNvSpPr>
          <p:nvPr>
            <p:ph type="body" idx="1"/>
          </p:nvPr>
        </p:nvSpPr>
        <p:spPr>
          <a:xfrm>
            <a:off x="5183188" y="1438382"/>
            <a:ext cx="6172200" cy="4422668"/>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dirty="0"/>
          </a:p>
        </p:txBody>
      </p:sp>
      <p:sp>
        <p:nvSpPr>
          <p:cNvPr id="47" name="Google Shape;47;p1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9" name="Google Shape;49;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0" name="Google Shape;5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4767284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icture with Caption" type="picTx" preserve="1">
  <p:cSld name="Picture with Caption">
    <p:spTree>
      <p:nvGrpSpPr>
        <p:cNvPr id="1" name="Shape 51"/>
        <p:cNvGrpSpPr/>
        <p:nvPr/>
      </p:nvGrpSpPr>
      <p:grpSpPr>
        <a:xfrm>
          <a:off x="0" y="0"/>
          <a:ext cx="0" cy="0"/>
          <a:chOff x="0" y="0"/>
          <a:chExt cx="0" cy="0"/>
        </a:xfrm>
      </p:grpSpPr>
      <p:pic>
        <p:nvPicPr>
          <p:cNvPr id="2" name="Google Shape;21;p8">
            <a:extLst>
              <a:ext uri="{FF2B5EF4-FFF2-40B4-BE49-F238E27FC236}">
                <a16:creationId xmlns:a16="http://schemas.microsoft.com/office/drawing/2014/main" id="{1F2DB6CA-F9F6-D19E-9F35-87FDF936F1FD}"/>
              </a:ext>
            </a:extLst>
          </p:cNvPr>
          <p:cNvPicPr preferRelativeResize="0"/>
          <p:nvPr userDrawn="1"/>
        </p:nvPicPr>
        <p:blipFill rotWithShape="1">
          <a:blip r:embed="rId2">
            <a:alphaModFix/>
          </a:blip>
          <a:srcRect l="78103" b="75347"/>
          <a:stretch/>
        </p:blipFill>
        <p:spPr>
          <a:xfrm>
            <a:off x="9522372" y="-10274"/>
            <a:ext cx="2669628" cy="1690688"/>
          </a:xfrm>
          <a:prstGeom prst="rect">
            <a:avLst/>
          </a:prstGeom>
          <a:noFill/>
          <a:ln>
            <a:noFill/>
          </a:ln>
        </p:spPr>
      </p:pic>
      <p:sp>
        <p:nvSpPr>
          <p:cNvPr id="52" name="Google Shape;52;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5"/>
          <p:cNvSpPr>
            <a:spLocks noGrp="1"/>
          </p:cNvSpPr>
          <p:nvPr>
            <p:ph type="pic" idx="2"/>
          </p:nvPr>
        </p:nvSpPr>
        <p:spPr>
          <a:xfrm>
            <a:off x="5183188" y="1438382"/>
            <a:ext cx="6172200" cy="4422668"/>
          </a:xfrm>
          <a:prstGeom prst="rect">
            <a:avLst/>
          </a:prstGeom>
          <a:noFill/>
          <a:ln>
            <a:noFill/>
          </a:ln>
        </p:spPr>
      </p:sp>
      <p:sp>
        <p:nvSpPr>
          <p:cNvPr id="54" name="Google Shape;54;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8358241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preserve="1" userDrawn="1">
  <p:cSld name="Section Header">
    <p:spTree>
      <p:nvGrpSpPr>
        <p:cNvPr id="1" name="Shape 22"/>
        <p:cNvGrpSpPr/>
        <p:nvPr/>
      </p:nvGrpSpPr>
      <p:grpSpPr>
        <a:xfrm>
          <a:off x="0" y="0"/>
          <a:ext cx="0" cy="0"/>
          <a:chOff x="0" y="0"/>
          <a:chExt cx="0" cy="0"/>
        </a:xfrm>
      </p:grpSpPr>
      <p:pic>
        <p:nvPicPr>
          <p:cNvPr id="28" name="Google Shape;28;p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3" name="Google Shape;23;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4" name="Google Shape;24;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chemeClr val="bg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5" name="Google Shape;25;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26" name="Google Shape;26;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27" name="Google Shape;27;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7" name="Date Placeholder 3">
            <a:extLst>
              <a:ext uri="{FF2B5EF4-FFF2-40B4-BE49-F238E27FC236}">
                <a16:creationId xmlns:a16="http://schemas.microsoft.com/office/drawing/2014/main" id="{223F80D9-7505-5EB7-3E47-57F243DD2941}"/>
              </a:ext>
            </a:extLst>
          </p:cNvPr>
          <p:cNvSpPr txBox="1">
            <a:spLocks/>
          </p:cNvSpPr>
          <p:nvPr userDrawn="1"/>
        </p:nvSpPr>
        <p:spPr>
          <a:xfrm>
            <a:off x="990600" y="65087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fld id="{092FEDDF-0B41-40F3-ACDD-970CD3F8929D}" type="datetimeFigureOut">
              <a:rPr lang="en-ZA" smtClean="0">
                <a:solidFill>
                  <a:schemeClr val="bg1"/>
                </a:solidFill>
              </a:rPr>
              <a:pPr/>
              <a:t>2026/07/09</a:t>
            </a:fld>
            <a:endParaRPr lang="en-ZA" dirty="0">
              <a:solidFill>
                <a:schemeClr val="bg1"/>
              </a:solidFill>
            </a:endParaRPr>
          </a:p>
        </p:txBody>
      </p:sp>
      <p:sp>
        <p:nvSpPr>
          <p:cNvPr id="8" name="Slide Number Placeholder 5">
            <a:extLst>
              <a:ext uri="{FF2B5EF4-FFF2-40B4-BE49-F238E27FC236}">
                <a16:creationId xmlns:a16="http://schemas.microsoft.com/office/drawing/2014/main" id="{138B9B2A-D42D-945B-8373-8456562335F9}"/>
              </a:ext>
            </a:extLst>
          </p:cNvPr>
          <p:cNvSpPr txBox="1">
            <a:spLocks/>
          </p:cNvSpPr>
          <p:nvPr userDrawn="1"/>
        </p:nvSpPr>
        <p:spPr>
          <a:xfrm>
            <a:off x="8763000" y="65087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7338DA6-7668-4F7F-B4EC-84B81D08DF0E}" type="slidenum">
              <a:rPr lang="en-ZA" smtClean="0">
                <a:solidFill>
                  <a:schemeClr val="bg1"/>
                </a:solidFill>
              </a:rPr>
              <a:pPr/>
              <a:t>‹#›</a:t>
            </a:fld>
            <a:endParaRPr lang="en-ZA" dirty="0">
              <a:solidFill>
                <a:schemeClr val="bg1"/>
              </a:solidFill>
            </a:endParaRPr>
          </a:p>
        </p:txBody>
      </p:sp>
    </p:spTree>
    <p:extLst>
      <p:ext uri="{BB962C8B-B14F-4D97-AF65-F5344CB8AC3E}">
        <p14:creationId xmlns:p14="http://schemas.microsoft.com/office/powerpoint/2010/main" val="42016599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spTree>
      <p:nvGrpSpPr>
        <p:cNvPr id="1" name="Shape 22"/>
        <p:cNvGrpSpPr/>
        <p:nvPr/>
      </p:nvGrpSpPr>
      <p:grpSpPr>
        <a:xfrm>
          <a:off x="0" y="0"/>
          <a:ext cx="0" cy="0"/>
          <a:chOff x="0" y="0"/>
          <a:chExt cx="0" cy="0"/>
        </a:xfrm>
      </p:grpSpPr>
      <p:pic>
        <p:nvPicPr>
          <p:cNvPr id="28" name="Google Shape;28;p9"/>
          <p:cNvPicPr preferRelativeResize="0"/>
          <p:nvPr userDrawn="1"/>
        </p:nvPicPr>
        <p:blipFill rotWithShape="1">
          <a:blip r:embed="rId2">
            <a:alphaModFix/>
          </a:blip>
          <a:srcRect/>
          <a:stretch/>
        </p:blipFill>
        <p:spPr>
          <a:xfrm>
            <a:off x="0" y="0"/>
            <a:ext cx="12192000" cy="6858000"/>
          </a:xfrm>
          <a:prstGeom prst="rect">
            <a:avLst/>
          </a:prstGeom>
          <a:noFill/>
          <a:ln>
            <a:noFill/>
          </a:ln>
        </p:spPr>
      </p:pic>
      <p:sp>
        <p:nvSpPr>
          <p:cNvPr id="25" name="Google Shape;25;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26" name="Google Shape;26;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27" name="Google Shape;27;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8" name="Slide Number Placeholder 5">
            <a:extLst>
              <a:ext uri="{FF2B5EF4-FFF2-40B4-BE49-F238E27FC236}">
                <a16:creationId xmlns:a16="http://schemas.microsoft.com/office/drawing/2014/main" id="{138B9B2A-D42D-945B-8373-8456562335F9}"/>
              </a:ext>
            </a:extLst>
          </p:cNvPr>
          <p:cNvSpPr txBox="1">
            <a:spLocks/>
          </p:cNvSpPr>
          <p:nvPr userDrawn="1"/>
        </p:nvSpPr>
        <p:spPr>
          <a:xfrm>
            <a:off x="8763000" y="65087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7338DA6-7668-4F7F-B4EC-84B81D08DF0E}" type="slidenum">
              <a:rPr lang="en-ZA" smtClean="0">
                <a:solidFill>
                  <a:schemeClr val="bg1"/>
                </a:solidFill>
              </a:rPr>
              <a:pPr/>
              <a:t>‹#›</a:t>
            </a:fld>
            <a:endParaRPr lang="en-ZA" dirty="0">
              <a:solidFill>
                <a:schemeClr val="bg1"/>
              </a:solidFill>
            </a:endParaRPr>
          </a:p>
        </p:txBody>
      </p:sp>
      <p:sp>
        <p:nvSpPr>
          <p:cNvPr id="2" name="Title 1">
            <a:extLst>
              <a:ext uri="{FF2B5EF4-FFF2-40B4-BE49-F238E27FC236}">
                <a16:creationId xmlns:a16="http://schemas.microsoft.com/office/drawing/2014/main" id="{AF3FDD5D-0106-FE19-F90C-4B6F5A72033E}"/>
              </a:ext>
            </a:extLst>
          </p:cNvPr>
          <p:cNvSpPr txBox="1">
            <a:spLocks/>
          </p:cNvSpPr>
          <p:nvPr userDrawn="1"/>
        </p:nvSpPr>
        <p:spPr>
          <a:xfrm>
            <a:off x="1143000" y="6699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Tx/>
              <a:buFontTx/>
            </a:pPr>
            <a:r>
              <a:rPr lang="en-US" dirty="0">
                <a:solidFill>
                  <a:schemeClr val="bg1"/>
                </a:solidFill>
              </a:rPr>
              <a:t>Click to edit Master title style</a:t>
            </a:r>
            <a:endParaRPr lang="en-ZA" dirty="0">
              <a:solidFill>
                <a:schemeClr val="bg1"/>
              </a:solidFill>
            </a:endParaRPr>
          </a:p>
        </p:txBody>
      </p:sp>
      <p:sp>
        <p:nvSpPr>
          <p:cNvPr id="3" name="Content Placeholder 2">
            <a:extLst>
              <a:ext uri="{FF2B5EF4-FFF2-40B4-BE49-F238E27FC236}">
                <a16:creationId xmlns:a16="http://schemas.microsoft.com/office/drawing/2014/main" id="{971DD38A-9B32-9DCF-05BA-F4F2DEE36411}"/>
              </a:ext>
            </a:extLst>
          </p:cNvPr>
          <p:cNvSpPr>
            <a:spLocks noGrp="1"/>
          </p:cNvSpPr>
          <p:nvPr>
            <p:ph sz="half" idx="13"/>
          </p:nvPr>
        </p:nvSpPr>
        <p:spPr>
          <a:xfrm>
            <a:off x="1143000" y="2130425"/>
            <a:ext cx="5181600" cy="405765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CCB96CAB-127E-9898-E915-A7238F295207}"/>
              </a:ext>
            </a:extLst>
          </p:cNvPr>
          <p:cNvSpPr>
            <a:spLocks noGrp="1"/>
          </p:cNvSpPr>
          <p:nvPr>
            <p:ph sz="half" idx="2"/>
          </p:nvPr>
        </p:nvSpPr>
        <p:spPr>
          <a:xfrm>
            <a:off x="6477000" y="2130425"/>
            <a:ext cx="5181600" cy="405765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0" name="Slide Number Placeholder 6">
            <a:extLst>
              <a:ext uri="{FF2B5EF4-FFF2-40B4-BE49-F238E27FC236}">
                <a16:creationId xmlns:a16="http://schemas.microsoft.com/office/drawing/2014/main" id="{65BE9AB1-F3B6-FE2C-FB60-EE40ABE92748}"/>
              </a:ext>
            </a:extLst>
          </p:cNvPr>
          <p:cNvSpPr txBox="1">
            <a:spLocks/>
          </p:cNvSpPr>
          <p:nvPr userDrawn="1"/>
        </p:nvSpPr>
        <p:spPr>
          <a:xfrm>
            <a:off x="8915400" y="6661150"/>
            <a:ext cx="2743200"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9AE109E6-ADEC-41E9-9618-E7F2C4815635}" type="slidenum">
              <a:rPr lang="en-ZA" smtClean="0">
                <a:solidFill>
                  <a:schemeClr val="bg1"/>
                </a:solidFill>
              </a:rPr>
              <a:pPr/>
              <a:t>‹#›</a:t>
            </a:fld>
            <a:endParaRPr lang="en-ZA" dirty="0">
              <a:solidFill>
                <a:schemeClr val="bg1"/>
              </a:solidFill>
            </a:endParaRPr>
          </a:p>
        </p:txBody>
      </p:sp>
    </p:spTree>
    <p:extLst>
      <p:ext uri="{BB962C8B-B14F-4D97-AF65-F5344CB8AC3E}">
        <p14:creationId xmlns:p14="http://schemas.microsoft.com/office/powerpoint/2010/main" val="32691930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spTree>
      <p:nvGrpSpPr>
        <p:cNvPr id="1" name="Shape 22"/>
        <p:cNvGrpSpPr/>
        <p:nvPr/>
      </p:nvGrpSpPr>
      <p:grpSpPr>
        <a:xfrm>
          <a:off x="0" y="0"/>
          <a:ext cx="0" cy="0"/>
          <a:chOff x="0" y="0"/>
          <a:chExt cx="0" cy="0"/>
        </a:xfrm>
      </p:grpSpPr>
      <p:pic>
        <p:nvPicPr>
          <p:cNvPr id="28" name="Google Shape;28;p9"/>
          <p:cNvPicPr preferRelativeResize="0"/>
          <p:nvPr userDrawn="1"/>
        </p:nvPicPr>
        <p:blipFill rotWithShape="1">
          <a:blip r:embed="rId2">
            <a:alphaModFix/>
          </a:blip>
          <a:srcRect/>
          <a:stretch/>
        </p:blipFill>
        <p:spPr>
          <a:xfrm>
            <a:off x="0" y="0"/>
            <a:ext cx="12192000" cy="6858000"/>
          </a:xfrm>
          <a:prstGeom prst="rect">
            <a:avLst/>
          </a:prstGeom>
          <a:noFill/>
          <a:ln>
            <a:noFill/>
          </a:ln>
        </p:spPr>
      </p:pic>
      <p:sp>
        <p:nvSpPr>
          <p:cNvPr id="25" name="Google Shape;25;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26" name="Google Shape;26;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27" name="Google Shape;27;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8" name="Slide Number Placeholder 5">
            <a:extLst>
              <a:ext uri="{FF2B5EF4-FFF2-40B4-BE49-F238E27FC236}">
                <a16:creationId xmlns:a16="http://schemas.microsoft.com/office/drawing/2014/main" id="{138B9B2A-D42D-945B-8373-8456562335F9}"/>
              </a:ext>
            </a:extLst>
          </p:cNvPr>
          <p:cNvSpPr txBox="1">
            <a:spLocks/>
          </p:cNvSpPr>
          <p:nvPr userDrawn="1"/>
        </p:nvSpPr>
        <p:spPr>
          <a:xfrm>
            <a:off x="8763000" y="65087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7338DA6-7668-4F7F-B4EC-84B81D08DF0E}" type="slidenum">
              <a:rPr lang="en-ZA" smtClean="0">
                <a:solidFill>
                  <a:schemeClr val="bg1"/>
                </a:solidFill>
              </a:rPr>
              <a:pPr/>
              <a:t>‹#›</a:t>
            </a:fld>
            <a:endParaRPr lang="en-ZA" dirty="0">
              <a:solidFill>
                <a:schemeClr val="bg1"/>
              </a:solidFill>
            </a:endParaRPr>
          </a:p>
        </p:txBody>
      </p:sp>
      <p:sp>
        <p:nvSpPr>
          <p:cNvPr id="2" name="Title 1">
            <a:extLst>
              <a:ext uri="{FF2B5EF4-FFF2-40B4-BE49-F238E27FC236}">
                <a16:creationId xmlns:a16="http://schemas.microsoft.com/office/drawing/2014/main" id="{AF3FDD5D-0106-FE19-F90C-4B6F5A72033E}"/>
              </a:ext>
            </a:extLst>
          </p:cNvPr>
          <p:cNvSpPr txBox="1">
            <a:spLocks/>
          </p:cNvSpPr>
          <p:nvPr userDrawn="1"/>
        </p:nvSpPr>
        <p:spPr>
          <a:xfrm>
            <a:off x="1143000" y="6699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Tx/>
              <a:buFontTx/>
            </a:pPr>
            <a:endParaRPr lang="en-ZA" dirty="0">
              <a:solidFill>
                <a:schemeClr val="bg1"/>
              </a:solidFill>
            </a:endParaRPr>
          </a:p>
        </p:txBody>
      </p:sp>
      <p:sp>
        <p:nvSpPr>
          <p:cNvPr id="3" name="Content Placeholder 2">
            <a:extLst>
              <a:ext uri="{FF2B5EF4-FFF2-40B4-BE49-F238E27FC236}">
                <a16:creationId xmlns:a16="http://schemas.microsoft.com/office/drawing/2014/main" id="{971DD38A-9B32-9DCF-05BA-F4F2DEE36411}"/>
              </a:ext>
            </a:extLst>
          </p:cNvPr>
          <p:cNvSpPr>
            <a:spLocks noGrp="1"/>
          </p:cNvSpPr>
          <p:nvPr>
            <p:ph sz="half" idx="13"/>
          </p:nvPr>
        </p:nvSpPr>
        <p:spPr>
          <a:xfrm>
            <a:off x="838200" y="1842293"/>
            <a:ext cx="10515600" cy="4377531"/>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endParaRPr lang="en-ZA" dirty="0"/>
          </a:p>
        </p:txBody>
      </p:sp>
      <p:sp>
        <p:nvSpPr>
          <p:cNvPr id="10" name="Slide Number Placeholder 6">
            <a:extLst>
              <a:ext uri="{FF2B5EF4-FFF2-40B4-BE49-F238E27FC236}">
                <a16:creationId xmlns:a16="http://schemas.microsoft.com/office/drawing/2014/main" id="{65BE9AB1-F3B6-FE2C-FB60-EE40ABE92748}"/>
              </a:ext>
            </a:extLst>
          </p:cNvPr>
          <p:cNvSpPr txBox="1">
            <a:spLocks/>
          </p:cNvSpPr>
          <p:nvPr userDrawn="1"/>
        </p:nvSpPr>
        <p:spPr>
          <a:xfrm>
            <a:off x="8915400" y="6661150"/>
            <a:ext cx="2743200"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9AE109E6-ADEC-41E9-9618-E7F2C4815635}" type="slidenum">
              <a:rPr lang="en-ZA" smtClean="0">
                <a:solidFill>
                  <a:schemeClr val="bg1"/>
                </a:solidFill>
              </a:rPr>
              <a:pPr/>
              <a:t>‹#›</a:t>
            </a:fld>
            <a:endParaRPr lang="en-ZA" dirty="0">
              <a:solidFill>
                <a:schemeClr val="bg1"/>
              </a:solidFill>
            </a:endParaRPr>
          </a:p>
        </p:txBody>
      </p:sp>
      <p:sp>
        <p:nvSpPr>
          <p:cNvPr id="5" name="Title 1">
            <a:extLst>
              <a:ext uri="{FF2B5EF4-FFF2-40B4-BE49-F238E27FC236}">
                <a16:creationId xmlns:a16="http://schemas.microsoft.com/office/drawing/2014/main" id="{3A5331A8-C8E2-62D7-BC81-1A061E976966}"/>
              </a:ext>
            </a:extLst>
          </p:cNvPr>
          <p:cNvSpPr>
            <a:spLocks noGrp="1"/>
          </p:cNvSpPr>
          <p:nvPr>
            <p:ph type="title"/>
          </p:nvPr>
        </p:nvSpPr>
        <p:spPr>
          <a:xfrm>
            <a:off x="838200" y="365125"/>
            <a:ext cx="10515600" cy="1325563"/>
          </a:xfrm>
        </p:spPr>
        <p:txBody>
          <a:bodyPr/>
          <a:lstStyle>
            <a:lvl1pPr>
              <a:defRPr>
                <a:solidFill>
                  <a:schemeClr val="bg1"/>
                </a:solidFill>
              </a:defRPr>
            </a:lvl1pPr>
          </a:lstStyle>
          <a:p>
            <a:endParaRPr lang="en-ZA" dirty="0"/>
          </a:p>
        </p:txBody>
      </p:sp>
    </p:spTree>
    <p:extLst>
      <p:ext uri="{BB962C8B-B14F-4D97-AF65-F5344CB8AC3E}">
        <p14:creationId xmlns:p14="http://schemas.microsoft.com/office/powerpoint/2010/main" val="18375932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Google Shape;97;p20">
            <a:extLst>
              <a:ext uri="{FF2B5EF4-FFF2-40B4-BE49-F238E27FC236}">
                <a16:creationId xmlns:a16="http://schemas.microsoft.com/office/drawing/2014/main" id="{F13DAC21-5757-ACF5-979B-E12ABCD156A5}"/>
              </a:ext>
            </a:extLst>
          </p:cNvPr>
          <p:cNvPicPr preferRelativeResize="0"/>
          <p:nvPr userDrawn="1"/>
        </p:nvPicPr>
        <p:blipFill rotWithShape="1">
          <a:blip r:embed="rId2">
            <a:alphaModFix/>
          </a:blip>
          <a:srcRect r="73587"/>
          <a:stretch/>
        </p:blipFill>
        <p:spPr>
          <a:xfrm>
            <a:off x="0" y="0"/>
            <a:ext cx="3220278" cy="6858000"/>
          </a:xfrm>
          <a:prstGeom prst="rect">
            <a:avLst/>
          </a:prstGeom>
          <a:noFill/>
          <a:ln>
            <a:noFill/>
          </a:ln>
        </p:spPr>
      </p:pic>
      <p:pic>
        <p:nvPicPr>
          <p:cNvPr id="8" name="Google Shape;99;p20">
            <a:extLst>
              <a:ext uri="{FF2B5EF4-FFF2-40B4-BE49-F238E27FC236}">
                <a16:creationId xmlns:a16="http://schemas.microsoft.com/office/drawing/2014/main" id="{6B801AF9-9F18-254F-6E1C-34F40166C308}"/>
              </a:ext>
            </a:extLst>
          </p:cNvPr>
          <p:cNvPicPr preferRelativeResize="0"/>
          <p:nvPr userDrawn="1"/>
        </p:nvPicPr>
        <p:blipFill rotWithShape="1">
          <a:blip r:embed="rId3">
            <a:alphaModFix/>
          </a:blip>
          <a:srcRect l="7408" t="15516" r="67805" b="64084"/>
          <a:stretch/>
        </p:blipFill>
        <p:spPr>
          <a:xfrm>
            <a:off x="4084350" y="1464728"/>
            <a:ext cx="3552485" cy="1644675"/>
          </a:xfrm>
          <a:prstGeom prst="rect">
            <a:avLst/>
          </a:prstGeom>
          <a:noFill/>
          <a:ln>
            <a:noFill/>
          </a:ln>
        </p:spPr>
      </p:pic>
      <p:pic>
        <p:nvPicPr>
          <p:cNvPr id="9" name="Google Shape;100;p20">
            <a:extLst>
              <a:ext uri="{FF2B5EF4-FFF2-40B4-BE49-F238E27FC236}">
                <a16:creationId xmlns:a16="http://schemas.microsoft.com/office/drawing/2014/main" id="{44B547BB-7E73-959B-9125-E78ADBA48A42}"/>
              </a:ext>
            </a:extLst>
          </p:cNvPr>
          <p:cNvPicPr preferRelativeResize="0"/>
          <p:nvPr userDrawn="1"/>
        </p:nvPicPr>
        <p:blipFill rotWithShape="1">
          <a:blip r:embed="rId3">
            <a:alphaModFix/>
          </a:blip>
          <a:srcRect l="7408" t="35916" r="67806" b="52941"/>
          <a:stretch/>
        </p:blipFill>
        <p:spPr>
          <a:xfrm>
            <a:off x="3870899" y="3264308"/>
            <a:ext cx="4136050" cy="1045899"/>
          </a:xfrm>
          <a:prstGeom prst="rect">
            <a:avLst/>
          </a:prstGeom>
          <a:noFill/>
          <a:ln>
            <a:noFill/>
          </a:ln>
        </p:spPr>
      </p:pic>
      <p:pic>
        <p:nvPicPr>
          <p:cNvPr id="10" name="Google Shape;101;p20">
            <a:extLst>
              <a:ext uri="{FF2B5EF4-FFF2-40B4-BE49-F238E27FC236}">
                <a16:creationId xmlns:a16="http://schemas.microsoft.com/office/drawing/2014/main" id="{1E0346BD-AB7B-3A28-ED33-689078C06E78}"/>
              </a:ext>
            </a:extLst>
          </p:cNvPr>
          <p:cNvPicPr preferRelativeResize="0"/>
          <p:nvPr userDrawn="1"/>
        </p:nvPicPr>
        <p:blipFill rotWithShape="1">
          <a:blip r:embed="rId3">
            <a:alphaModFix/>
          </a:blip>
          <a:srcRect l="7408" t="47060" r="67806" b="32540"/>
          <a:stretch/>
        </p:blipFill>
        <p:spPr>
          <a:xfrm>
            <a:off x="3925736" y="4134762"/>
            <a:ext cx="3979406" cy="1842326"/>
          </a:xfrm>
          <a:prstGeom prst="rect">
            <a:avLst/>
          </a:prstGeom>
          <a:noFill/>
          <a:ln>
            <a:noFill/>
          </a:ln>
        </p:spPr>
      </p:pic>
      <p:sp>
        <p:nvSpPr>
          <p:cNvPr id="11" name="Google Shape;102;p20">
            <a:extLst>
              <a:ext uri="{FF2B5EF4-FFF2-40B4-BE49-F238E27FC236}">
                <a16:creationId xmlns:a16="http://schemas.microsoft.com/office/drawing/2014/main" id="{249CF808-A8D9-6852-2EB4-7981156C1916}"/>
              </a:ext>
            </a:extLst>
          </p:cNvPr>
          <p:cNvSpPr txBox="1"/>
          <p:nvPr userDrawn="1"/>
        </p:nvSpPr>
        <p:spPr>
          <a:xfrm>
            <a:off x="4593274" y="2929044"/>
            <a:ext cx="26913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NAME AND SURNAME</a:t>
            </a:r>
            <a:endParaRPr sz="1400" b="1" i="0" u="none" strike="noStrike" cap="none" dirty="0">
              <a:solidFill>
                <a:srgbClr val="000000"/>
              </a:solidFill>
              <a:latin typeface="Arial"/>
              <a:ea typeface="Arial"/>
              <a:cs typeface="Arial"/>
              <a:sym typeface="Arial"/>
            </a:endParaRPr>
          </a:p>
        </p:txBody>
      </p:sp>
      <p:sp>
        <p:nvSpPr>
          <p:cNvPr id="12" name="Google Shape;103;p20">
            <a:extLst>
              <a:ext uri="{FF2B5EF4-FFF2-40B4-BE49-F238E27FC236}">
                <a16:creationId xmlns:a16="http://schemas.microsoft.com/office/drawing/2014/main" id="{1068ABB1-1664-CDCD-65D3-53BB5C03F1F9}"/>
              </a:ext>
            </a:extLst>
          </p:cNvPr>
          <p:cNvSpPr txBox="1"/>
          <p:nvPr userDrawn="1"/>
        </p:nvSpPr>
        <p:spPr>
          <a:xfrm>
            <a:off x="6704585" y="5701184"/>
            <a:ext cx="18645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NAME </a:t>
            </a:r>
            <a:endParaRPr sz="14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AND SURNAME</a:t>
            </a:r>
            <a:endParaRPr sz="1400" b="1" i="0" u="none" strike="noStrike" cap="none" dirty="0">
              <a:solidFill>
                <a:srgbClr val="000000"/>
              </a:solidFill>
              <a:latin typeface="Arial"/>
              <a:ea typeface="Arial"/>
              <a:cs typeface="Arial"/>
              <a:sym typeface="Arial"/>
            </a:endParaRPr>
          </a:p>
        </p:txBody>
      </p:sp>
      <p:sp>
        <p:nvSpPr>
          <p:cNvPr id="13" name="Google Shape;104;p20">
            <a:extLst>
              <a:ext uri="{FF2B5EF4-FFF2-40B4-BE49-F238E27FC236}">
                <a16:creationId xmlns:a16="http://schemas.microsoft.com/office/drawing/2014/main" id="{6F4DFDEB-3785-4180-F7CA-5F732FD918A9}"/>
              </a:ext>
            </a:extLst>
          </p:cNvPr>
          <p:cNvSpPr txBox="1"/>
          <p:nvPr userDrawn="1"/>
        </p:nvSpPr>
        <p:spPr>
          <a:xfrm>
            <a:off x="5031225" y="5701184"/>
            <a:ext cx="18645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NAME </a:t>
            </a:r>
            <a:endParaRPr sz="14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AND SURNAME</a:t>
            </a:r>
            <a:endParaRPr sz="1400" b="1" i="0" u="none" strike="noStrike" cap="none" dirty="0">
              <a:solidFill>
                <a:srgbClr val="000000"/>
              </a:solidFill>
              <a:latin typeface="Arial"/>
              <a:ea typeface="Arial"/>
              <a:cs typeface="Arial"/>
              <a:sym typeface="Arial"/>
            </a:endParaRPr>
          </a:p>
        </p:txBody>
      </p:sp>
      <p:sp>
        <p:nvSpPr>
          <p:cNvPr id="14" name="Google Shape;105;p20">
            <a:extLst>
              <a:ext uri="{FF2B5EF4-FFF2-40B4-BE49-F238E27FC236}">
                <a16:creationId xmlns:a16="http://schemas.microsoft.com/office/drawing/2014/main" id="{D74B8C76-F5FE-C063-7A66-593767A1848C}"/>
              </a:ext>
            </a:extLst>
          </p:cNvPr>
          <p:cNvSpPr txBox="1"/>
          <p:nvPr userDrawn="1"/>
        </p:nvSpPr>
        <p:spPr>
          <a:xfrm>
            <a:off x="3220278" y="5730884"/>
            <a:ext cx="18645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NAME </a:t>
            </a:r>
            <a:endParaRPr sz="14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AND SURNAME</a:t>
            </a:r>
            <a:endParaRPr sz="1400" b="1" i="0" u="none" strike="noStrike" cap="none" dirty="0">
              <a:solidFill>
                <a:srgbClr val="000000"/>
              </a:solidFill>
              <a:latin typeface="Arial"/>
              <a:ea typeface="Arial"/>
              <a:cs typeface="Arial"/>
              <a:sym typeface="Arial"/>
            </a:endParaRPr>
          </a:p>
        </p:txBody>
      </p:sp>
      <p:sp>
        <p:nvSpPr>
          <p:cNvPr id="15" name="Title 1">
            <a:extLst>
              <a:ext uri="{FF2B5EF4-FFF2-40B4-BE49-F238E27FC236}">
                <a16:creationId xmlns:a16="http://schemas.microsoft.com/office/drawing/2014/main" id="{4EC79F4B-2B47-E7CE-F783-B8EAEE09C832}"/>
              </a:ext>
            </a:extLst>
          </p:cNvPr>
          <p:cNvSpPr>
            <a:spLocks noGrp="1"/>
          </p:cNvSpPr>
          <p:nvPr>
            <p:ph type="title"/>
          </p:nvPr>
        </p:nvSpPr>
        <p:spPr>
          <a:xfrm>
            <a:off x="838200" y="365125"/>
            <a:ext cx="10515600" cy="1325563"/>
          </a:xfrm>
        </p:spPr>
        <p:txBody>
          <a:bodyPr/>
          <a:lstStyle/>
          <a:p>
            <a:r>
              <a:rPr lang="en-US"/>
              <a:t>Click to edit Master title style</a:t>
            </a:r>
            <a:endParaRPr lang="en-ZA"/>
          </a:p>
        </p:txBody>
      </p:sp>
      <p:sp>
        <p:nvSpPr>
          <p:cNvPr id="16" name="Date Placeholder 2">
            <a:extLst>
              <a:ext uri="{FF2B5EF4-FFF2-40B4-BE49-F238E27FC236}">
                <a16:creationId xmlns:a16="http://schemas.microsoft.com/office/drawing/2014/main" id="{9550F819-E2F2-9528-9638-6170E79758D9}"/>
              </a:ext>
            </a:extLst>
          </p:cNvPr>
          <p:cNvSpPr>
            <a:spLocks noGrp="1"/>
          </p:cNvSpPr>
          <p:nvPr>
            <p:ph type="dt" sz="half" idx="10"/>
          </p:nvPr>
        </p:nvSpPr>
        <p:spPr>
          <a:xfrm>
            <a:off x="838200" y="6356350"/>
            <a:ext cx="2743200" cy="365125"/>
          </a:xfrm>
        </p:spPr>
        <p:txBody>
          <a:bodyPr/>
          <a:lstStyle/>
          <a:p>
            <a:fld id="{092FEDDF-0B41-40F3-ACDD-970CD3F8929D}" type="datetimeFigureOut">
              <a:rPr lang="en-ZA" smtClean="0"/>
              <a:t>2026/07/09</a:t>
            </a:fld>
            <a:endParaRPr lang="en-ZA" dirty="0"/>
          </a:p>
        </p:txBody>
      </p:sp>
      <p:sp>
        <p:nvSpPr>
          <p:cNvPr id="17" name="Footer Placeholder 3">
            <a:extLst>
              <a:ext uri="{FF2B5EF4-FFF2-40B4-BE49-F238E27FC236}">
                <a16:creationId xmlns:a16="http://schemas.microsoft.com/office/drawing/2014/main" id="{C29BB129-C7C0-2686-3E09-857AE8DBCA1E}"/>
              </a:ext>
            </a:extLst>
          </p:cNvPr>
          <p:cNvSpPr>
            <a:spLocks noGrp="1"/>
          </p:cNvSpPr>
          <p:nvPr>
            <p:ph type="ftr" sz="quarter" idx="11"/>
          </p:nvPr>
        </p:nvSpPr>
        <p:spPr>
          <a:xfrm>
            <a:off x="4038600" y="6356350"/>
            <a:ext cx="4114800" cy="365125"/>
          </a:xfrm>
        </p:spPr>
        <p:txBody>
          <a:bodyPr/>
          <a:lstStyle/>
          <a:p>
            <a:endParaRPr lang="en-ZA" dirty="0"/>
          </a:p>
        </p:txBody>
      </p:sp>
      <p:sp>
        <p:nvSpPr>
          <p:cNvPr id="18" name="Slide Number Placeholder 4">
            <a:extLst>
              <a:ext uri="{FF2B5EF4-FFF2-40B4-BE49-F238E27FC236}">
                <a16:creationId xmlns:a16="http://schemas.microsoft.com/office/drawing/2014/main" id="{47B6D19C-45A7-40B1-F460-608F0934B409}"/>
              </a:ext>
            </a:extLst>
          </p:cNvPr>
          <p:cNvSpPr>
            <a:spLocks noGrp="1"/>
          </p:cNvSpPr>
          <p:nvPr>
            <p:ph type="sldNum" sz="quarter" idx="12"/>
          </p:nvPr>
        </p:nvSpPr>
        <p:spPr>
          <a:xfrm>
            <a:off x="8610600" y="6356350"/>
            <a:ext cx="2743200" cy="365125"/>
          </a:xfrm>
        </p:spPr>
        <p:txBody>
          <a:bodyPr/>
          <a:lstStyle/>
          <a:p>
            <a:fld id="{07338DA6-7668-4F7F-B4EC-84B81D08DF0E}" type="slidenum">
              <a:rPr lang="en-ZA" smtClean="0"/>
              <a:t>‹#›</a:t>
            </a:fld>
            <a:endParaRPr lang="en-ZA" dirty="0"/>
          </a:p>
        </p:txBody>
      </p:sp>
    </p:spTree>
    <p:extLst>
      <p:ext uri="{BB962C8B-B14F-4D97-AF65-F5344CB8AC3E}">
        <p14:creationId xmlns:p14="http://schemas.microsoft.com/office/powerpoint/2010/main" val="3662535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reserve="1">
  <p:cSld name="1_Title Slide">
    <p:spTree>
      <p:nvGrpSpPr>
        <p:cNvPr id="1" name="Shape 40"/>
        <p:cNvGrpSpPr/>
        <p:nvPr/>
      </p:nvGrpSpPr>
      <p:grpSpPr>
        <a:xfrm>
          <a:off x="0" y="0"/>
          <a:ext cx="0" cy="0"/>
          <a:chOff x="0" y="0"/>
          <a:chExt cx="0" cy="0"/>
        </a:xfrm>
      </p:grpSpPr>
      <p:pic>
        <p:nvPicPr>
          <p:cNvPr id="41" name="Google Shape;41;p13"/>
          <p:cNvPicPr preferRelativeResize="0">
            <a:picLocks noChangeAspect="1"/>
          </p:cNvPicPr>
          <p:nvPr/>
        </p:nvPicPr>
        <p:blipFill rotWithShape="1">
          <a:blip r:embed="rId2">
            <a:alphaModFix/>
          </a:blip>
          <a:srcRect t="1975"/>
          <a:stretch/>
        </p:blipFill>
        <p:spPr>
          <a:xfrm>
            <a:off x="-106513" y="0"/>
            <a:ext cx="12456000" cy="6868108"/>
          </a:xfrm>
          <a:prstGeom prst="rect">
            <a:avLst/>
          </a:prstGeom>
          <a:noFill/>
          <a:ln>
            <a:noFill/>
          </a:ln>
        </p:spPr>
      </p:pic>
      <p:sp>
        <p:nvSpPr>
          <p:cNvPr id="42" name="Google Shape;4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3" name="Google Shape;4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4" name="Google Shape;4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7716569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preserve="1" userDrawn="1">
  <p:cSld name="Comparison">
    <p:spTree>
      <p:nvGrpSpPr>
        <p:cNvPr id="1" name="Shape 58"/>
        <p:cNvGrpSpPr/>
        <p:nvPr/>
      </p:nvGrpSpPr>
      <p:grpSpPr>
        <a:xfrm>
          <a:off x="0" y="0"/>
          <a:ext cx="0" cy="0"/>
          <a:chOff x="0" y="0"/>
          <a:chExt cx="0" cy="0"/>
        </a:xfrm>
      </p:grpSpPr>
      <p:pic>
        <p:nvPicPr>
          <p:cNvPr id="67" name="Google Shape;67;p16"/>
          <p:cNvPicPr preferRelativeResize="0"/>
          <p:nvPr userDrawn="1"/>
        </p:nvPicPr>
        <p:blipFill rotWithShape="1">
          <a:blip r:embed="rId2">
            <a:alphaModFix/>
          </a:blip>
          <a:srcRect/>
          <a:stretch/>
        </p:blipFill>
        <p:spPr>
          <a:xfrm>
            <a:off x="0" y="0"/>
            <a:ext cx="12192000" cy="6860032"/>
          </a:xfrm>
          <a:prstGeom prst="rect">
            <a:avLst/>
          </a:prstGeom>
          <a:noFill/>
          <a:ln>
            <a:noFill/>
          </a:ln>
        </p:spPr>
      </p:pic>
      <p:sp>
        <p:nvSpPr>
          <p:cNvPr id="62" name="Google Shape;62;p16"/>
          <p:cNvSpPr txBox="1">
            <a:spLocks noGrp="1"/>
          </p:cNvSpPr>
          <p:nvPr>
            <p:ph type="body" idx="3"/>
          </p:nvPr>
        </p:nvSpPr>
        <p:spPr>
          <a:xfrm>
            <a:off x="8229600" y="1726312"/>
            <a:ext cx="3529584" cy="241592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solidFill>
                  <a:schemeClr val="bg1"/>
                </a:solidFill>
                <a:latin typeface="Arial Narrow" panose="020B0606020202030204" pitchFamily="34" charset="0"/>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64" name="Google Shape;6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5" name="Google Shape;6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6" name="Google Shape;6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2" name="Title 1">
            <a:extLst>
              <a:ext uri="{FF2B5EF4-FFF2-40B4-BE49-F238E27FC236}">
                <a16:creationId xmlns:a16="http://schemas.microsoft.com/office/drawing/2014/main" id="{F7216428-A8EA-3791-6742-8D8A1D9E5B3E}"/>
              </a:ext>
            </a:extLst>
          </p:cNvPr>
          <p:cNvSpPr>
            <a:spLocks noGrp="1"/>
          </p:cNvSpPr>
          <p:nvPr>
            <p:ph type="title"/>
          </p:nvPr>
        </p:nvSpPr>
        <p:spPr>
          <a:xfrm>
            <a:off x="8229600" y="365125"/>
            <a:ext cx="3493008" cy="1325563"/>
          </a:xfrm>
          <a:prstGeom prst="rect">
            <a:avLst/>
          </a:prstGeom>
        </p:spPr>
        <p:txBody>
          <a:bodyPr/>
          <a:lstStyle>
            <a:lvl1pPr>
              <a:defRPr>
                <a:solidFill>
                  <a:schemeClr val="bg1"/>
                </a:solidFill>
                <a:latin typeface="Arial Narrow" panose="020B0606020202030204" pitchFamily="34" charset="0"/>
              </a:defRPr>
            </a:lvl1pPr>
          </a:lstStyle>
          <a:p>
            <a:endParaRPr lang="en-GB" dirty="0"/>
          </a:p>
        </p:txBody>
      </p:sp>
    </p:spTree>
    <p:extLst>
      <p:ext uri="{BB962C8B-B14F-4D97-AF65-F5344CB8AC3E}">
        <p14:creationId xmlns:p14="http://schemas.microsoft.com/office/powerpoint/2010/main" val="8871526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extLst>
      <p:ext uri="{BB962C8B-B14F-4D97-AF65-F5344CB8AC3E}">
        <p14:creationId xmlns:p14="http://schemas.microsoft.com/office/powerpoint/2010/main" val="31442626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mparison" preserve="1" userDrawn="1">
  <p:cSld name="1_Comparison">
    <p:spTree>
      <p:nvGrpSpPr>
        <p:cNvPr id="1" name="Shape 29"/>
        <p:cNvGrpSpPr/>
        <p:nvPr/>
      </p:nvGrpSpPr>
      <p:grpSpPr>
        <a:xfrm>
          <a:off x="0" y="0"/>
          <a:ext cx="0" cy="0"/>
          <a:chOff x="0" y="0"/>
          <a:chExt cx="0" cy="0"/>
        </a:xfrm>
      </p:grpSpPr>
      <p:pic>
        <p:nvPicPr>
          <p:cNvPr id="38" name="Google Shape;38;p11"/>
          <p:cNvPicPr preferRelativeResize="0"/>
          <p:nvPr userDrawn="1"/>
        </p:nvPicPr>
        <p:blipFill rotWithShape="1">
          <a:blip r:embed="rId2">
            <a:alphaModFix/>
          </a:blip>
          <a:srcRect/>
          <a:stretch/>
        </p:blipFill>
        <p:spPr>
          <a:xfrm>
            <a:off x="0" y="0"/>
            <a:ext cx="12192000" cy="6858000"/>
          </a:xfrm>
          <a:prstGeom prst="rect">
            <a:avLst/>
          </a:prstGeom>
          <a:noFill/>
          <a:ln>
            <a:noFill/>
          </a:ln>
        </p:spPr>
      </p:pic>
      <p:sp>
        <p:nvSpPr>
          <p:cNvPr id="35" name="Google Shape;3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6" name="Google Shape;3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7" name="Google Shape;3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4" name="Google Shape;123;p5">
            <a:extLst>
              <a:ext uri="{FF2B5EF4-FFF2-40B4-BE49-F238E27FC236}">
                <a16:creationId xmlns:a16="http://schemas.microsoft.com/office/drawing/2014/main" id="{C46AA60A-6DC3-A265-72CC-8859123E4143}"/>
              </a:ext>
            </a:extLst>
          </p:cNvPr>
          <p:cNvSpPr txBox="1">
            <a:spLocks noGrp="1"/>
          </p:cNvSpPr>
          <p:nvPr>
            <p:ph type="body" idx="14"/>
          </p:nvPr>
        </p:nvSpPr>
        <p:spPr>
          <a:xfrm>
            <a:off x="2618326" y="4106374"/>
            <a:ext cx="7235679" cy="1520703"/>
          </a:xfrm>
          <a:prstGeom prst="rect">
            <a:avLst/>
          </a:prstGeom>
          <a:noFill/>
          <a:ln>
            <a:noFill/>
          </a:ln>
        </p:spPr>
        <p:txBody>
          <a:bodyPr spcFirstLastPara="1" wrap="square" lIns="91425" tIns="45700" rIns="91425" bIns="45700" anchor="t" anchorCtr="0">
            <a:normAutofit/>
          </a:bodyPr>
          <a:lstStyle>
            <a:lvl1pPr>
              <a:defRPr>
                <a:solidFill>
                  <a:schemeClr val="bg1"/>
                </a:solidFill>
                <a:latin typeface="Arial Narrow" panose="020B0606020202030204" pitchFamily="34" charset="0"/>
              </a:defRPr>
            </a:lvl1pPr>
          </a:lstStyle>
          <a:p>
            <a:pPr marL="228600" lvl="0" indent="-50800" algn="l" rtl="0">
              <a:lnSpc>
                <a:spcPct val="90000"/>
              </a:lnSpc>
              <a:spcBef>
                <a:spcPts val="0"/>
              </a:spcBef>
              <a:spcAft>
                <a:spcPts val="0"/>
              </a:spcAft>
              <a:buClr>
                <a:schemeClr val="dk1"/>
              </a:buClr>
              <a:buSzPts val="2800"/>
              <a:buNone/>
            </a:pPr>
            <a:endParaRPr dirty="0"/>
          </a:p>
        </p:txBody>
      </p:sp>
    </p:spTree>
    <p:extLst>
      <p:ext uri="{BB962C8B-B14F-4D97-AF65-F5344CB8AC3E}">
        <p14:creationId xmlns:p14="http://schemas.microsoft.com/office/powerpoint/2010/main" val="35715995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mparison" preserve="1" userDrawn="1">
  <p:cSld name="1_Comparison">
    <p:spTree>
      <p:nvGrpSpPr>
        <p:cNvPr id="1" name="Shape 29"/>
        <p:cNvGrpSpPr/>
        <p:nvPr/>
      </p:nvGrpSpPr>
      <p:grpSpPr>
        <a:xfrm>
          <a:off x="0" y="0"/>
          <a:ext cx="0" cy="0"/>
          <a:chOff x="0" y="0"/>
          <a:chExt cx="0" cy="0"/>
        </a:xfrm>
      </p:grpSpPr>
      <p:pic>
        <p:nvPicPr>
          <p:cNvPr id="38" name="Google Shape;38;p11"/>
          <p:cNvPicPr preferRelativeResize="0"/>
          <p:nvPr userDrawn="1"/>
        </p:nvPicPr>
        <p:blipFill rotWithShape="1">
          <a:blip r:embed="rId2">
            <a:alphaModFix/>
          </a:blip>
          <a:srcRect/>
          <a:stretch/>
        </p:blipFill>
        <p:spPr>
          <a:xfrm>
            <a:off x="0" y="0"/>
            <a:ext cx="12192000" cy="6858000"/>
          </a:xfrm>
          <a:prstGeom prst="rect">
            <a:avLst/>
          </a:prstGeom>
          <a:noFill/>
          <a:ln>
            <a:noFill/>
          </a:ln>
        </p:spPr>
      </p:pic>
      <p:sp>
        <p:nvSpPr>
          <p:cNvPr id="35" name="Google Shape;3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dirty="0"/>
          </a:p>
        </p:txBody>
      </p:sp>
      <p:sp>
        <p:nvSpPr>
          <p:cNvPr id="36" name="Google Shape;3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dirty="0"/>
          </a:p>
        </p:txBody>
      </p:sp>
      <p:sp>
        <p:nvSpPr>
          <p:cNvPr id="37" name="Google Shape;3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3" name="Google Shape;124;p5">
            <a:extLst>
              <a:ext uri="{FF2B5EF4-FFF2-40B4-BE49-F238E27FC236}">
                <a16:creationId xmlns:a16="http://schemas.microsoft.com/office/drawing/2014/main" id="{A6693FDE-71AD-BD8F-4494-E5B8AB8043D6}"/>
              </a:ext>
            </a:extLst>
          </p:cNvPr>
          <p:cNvSpPr txBox="1">
            <a:spLocks noGrp="1"/>
          </p:cNvSpPr>
          <p:nvPr>
            <p:ph type="body" idx="13"/>
          </p:nvPr>
        </p:nvSpPr>
        <p:spPr>
          <a:xfrm>
            <a:off x="5882030" y="4106374"/>
            <a:ext cx="2882141" cy="1520703"/>
          </a:xfrm>
          <a:prstGeom prst="rect">
            <a:avLst/>
          </a:prstGeom>
          <a:noFill/>
          <a:ln>
            <a:noFill/>
          </a:ln>
        </p:spPr>
        <p:txBody>
          <a:bodyPr spcFirstLastPara="1" wrap="square" lIns="91425" tIns="45700" rIns="91425" bIns="45700" anchor="t" anchorCtr="0">
            <a:normAutofit/>
          </a:bodyPr>
          <a:lstStyle>
            <a:lvl1pPr>
              <a:defRPr>
                <a:solidFill>
                  <a:schemeClr val="bg1"/>
                </a:solidFill>
                <a:latin typeface="+mn-lt"/>
              </a:defRPr>
            </a:lvl1pPr>
          </a:lstStyle>
          <a:p>
            <a:pPr marL="228600" lvl="0" indent="-50800" algn="l" rtl="0">
              <a:lnSpc>
                <a:spcPct val="90000"/>
              </a:lnSpc>
              <a:spcBef>
                <a:spcPts val="0"/>
              </a:spcBef>
              <a:spcAft>
                <a:spcPts val="0"/>
              </a:spcAft>
              <a:buClr>
                <a:schemeClr val="dk1"/>
              </a:buClr>
              <a:buSzPts val="2800"/>
              <a:buNone/>
            </a:pPr>
            <a:endParaRPr dirty="0"/>
          </a:p>
        </p:txBody>
      </p:sp>
      <p:sp>
        <p:nvSpPr>
          <p:cNvPr id="4" name="Google Shape;123;p5">
            <a:extLst>
              <a:ext uri="{FF2B5EF4-FFF2-40B4-BE49-F238E27FC236}">
                <a16:creationId xmlns:a16="http://schemas.microsoft.com/office/drawing/2014/main" id="{C46AA60A-6DC3-A265-72CC-8859123E4143}"/>
              </a:ext>
            </a:extLst>
          </p:cNvPr>
          <p:cNvSpPr txBox="1">
            <a:spLocks noGrp="1"/>
          </p:cNvSpPr>
          <p:nvPr>
            <p:ph type="body" idx="14"/>
          </p:nvPr>
        </p:nvSpPr>
        <p:spPr>
          <a:xfrm>
            <a:off x="2618326" y="4106374"/>
            <a:ext cx="2882141" cy="1520703"/>
          </a:xfrm>
          <a:prstGeom prst="rect">
            <a:avLst/>
          </a:prstGeom>
          <a:noFill/>
          <a:ln>
            <a:noFill/>
          </a:ln>
        </p:spPr>
        <p:txBody>
          <a:bodyPr spcFirstLastPara="1" wrap="square" lIns="91425" tIns="45700" rIns="91425" bIns="45700" anchor="t" anchorCtr="0">
            <a:normAutofit/>
          </a:bodyPr>
          <a:lstStyle>
            <a:lvl1pPr>
              <a:defRPr>
                <a:solidFill>
                  <a:schemeClr val="bg1"/>
                </a:solidFill>
                <a:latin typeface="+mn-lt"/>
              </a:defRPr>
            </a:lvl1pPr>
          </a:lstStyle>
          <a:p>
            <a:pPr marL="228600" lvl="0" indent="-50800" algn="l" rtl="0">
              <a:lnSpc>
                <a:spcPct val="90000"/>
              </a:lnSpc>
              <a:spcBef>
                <a:spcPts val="0"/>
              </a:spcBef>
              <a:spcAft>
                <a:spcPts val="0"/>
              </a:spcAft>
              <a:buClr>
                <a:schemeClr val="dk1"/>
              </a:buClr>
              <a:buSzPts val="2800"/>
              <a:buNone/>
            </a:pPr>
            <a:endParaRPr dirty="0"/>
          </a:p>
        </p:txBody>
      </p:sp>
    </p:spTree>
    <p:extLst>
      <p:ext uri="{BB962C8B-B14F-4D97-AF65-F5344CB8AC3E}">
        <p14:creationId xmlns:p14="http://schemas.microsoft.com/office/powerpoint/2010/main" val="3709337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spTree>
      <p:nvGrpSpPr>
        <p:cNvPr id="1" name="Shape 39"/>
        <p:cNvGrpSpPr/>
        <p:nvPr/>
      </p:nvGrpSpPr>
      <p:grpSpPr>
        <a:xfrm>
          <a:off x="0" y="0"/>
          <a:ext cx="0" cy="0"/>
          <a:chOff x="0" y="0"/>
          <a:chExt cx="0" cy="0"/>
        </a:xfrm>
      </p:grpSpPr>
      <p:pic>
        <p:nvPicPr>
          <p:cNvPr id="40" name="Google Shape;40;p7"/>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0"/>
            <a:ext cx="12192000" cy="6858000"/>
          </a:xfrm>
          <a:prstGeom prst="rect">
            <a:avLst/>
          </a:prstGeom>
          <a:noFill/>
          <a:ln>
            <a:noFill/>
          </a:ln>
        </p:spPr>
      </p:pic>
      <p:sp>
        <p:nvSpPr>
          <p:cNvPr id="41" name="Google Shape;4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42" name="Google Shape;4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43" name="Google Shape;4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5" name="Google Shape;6;p6">
            <a:extLst>
              <a:ext uri="{FF2B5EF4-FFF2-40B4-BE49-F238E27FC236}">
                <a16:creationId xmlns:a16="http://schemas.microsoft.com/office/drawing/2014/main" id="{25DE6246-FB6B-8065-44DF-8A67B9B03583}"/>
              </a:ext>
            </a:extLst>
          </p:cNvPr>
          <p:cNvSpPr txBox="1">
            <a:spLocks noGrp="1"/>
          </p:cNvSpPr>
          <p:nvPr>
            <p:ph type="title"/>
          </p:nvPr>
        </p:nvSpPr>
        <p:spPr>
          <a:xfrm>
            <a:off x="509426" y="1700766"/>
            <a:ext cx="5840003" cy="232670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bg1"/>
                </a:solidFill>
                <a:latin typeface="+mj-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6" name="Google Shape;35;p12">
            <a:extLst>
              <a:ext uri="{FF2B5EF4-FFF2-40B4-BE49-F238E27FC236}">
                <a16:creationId xmlns:a16="http://schemas.microsoft.com/office/drawing/2014/main" id="{C0C0D320-9F38-3385-74A8-C5D17C3305A7}"/>
              </a:ext>
            </a:extLst>
          </p:cNvPr>
          <p:cNvSpPr txBox="1">
            <a:spLocks noGrp="1"/>
          </p:cNvSpPr>
          <p:nvPr>
            <p:ph type="body" idx="1"/>
          </p:nvPr>
        </p:nvSpPr>
        <p:spPr>
          <a:xfrm>
            <a:off x="519700" y="4027470"/>
            <a:ext cx="5840003" cy="1993186"/>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rgbClr val="888888"/>
              </a:buClr>
              <a:buSzPts val="2400"/>
              <a:buNone/>
              <a:defRPr sz="2400">
                <a:solidFill>
                  <a:schemeClr val="bg1"/>
                </a:solidFill>
                <a:latin typeface="+mn-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Tree>
    <p:extLst>
      <p:ext uri="{BB962C8B-B14F-4D97-AF65-F5344CB8AC3E}">
        <p14:creationId xmlns:p14="http://schemas.microsoft.com/office/powerpoint/2010/main" val="3516941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Google Shape;75;p18">
            <a:extLst>
              <a:ext uri="{FF2B5EF4-FFF2-40B4-BE49-F238E27FC236}">
                <a16:creationId xmlns:a16="http://schemas.microsoft.com/office/drawing/2014/main" id="{04D727AC-6409-BED4-4706-3521C331A18E}"/>
              </a:ext>
            </a:extLst>
          </p:cNvPr>
          <p:cNvPicPr preferRelativeResize="0"/>
          <p:nvPr userDrawn="1"/>
        </p:nvPicPr>
        <p:blipFill rotWithShape="1">
          <a:blip r:embed="rId2">
            <a:alphaModFix/>
          </a:blip>
          <a:srcRect r="8814"/>
          <a:stretch/>
        </p:blipFill>
        <p:spPr>
          <a:xfrm>
            <a:off x="0" y="0"/>
            <a:ext cx="11117179" cy="6858000"/>
          </a:xfrm>
          <a:prstGeom prst="rect">
            <a:avLst/>
          </a:prstGeom>
          <a:noFill/>
          <a:ln>
            <a:noFill/>
          </a:ln>
        </p:spPr>
      </p:pic>
      <p:pic>
        <p:nvPicPr>
          <p:cNvPr id="6" name="Google Shape;74;p18">
            <a:extLst>
              <a:ext uri="{FF2B5EF4-FFF2-40B4-BE49-F238E27FC236}">
                <a16:creationId xmlns:a16="http://schemas.microsoft.com/office/drawing/2014/main" id="{8A0ACAF2-B868-99EE-D675-59F12308AFEB}"/>
              </a:ext>
            </a:extLst>
          </p:cNvPr>
          <p:cNvPicPr preferRelativeResize="0"/>
          <p:nvPr userDrawn="1"/>
        </p:nvPicPr>
        <p:blipFill rotWithShape="1">
          <a:blip r:embed="rId3">
            <a:alphaModFix/>
          </a:blip>
          <a:srcRect l="18111" r="16701"/>
          <a:stretch/>
        </p:blipFill>
        <p:spPr>
          <a:xfrm>
            <a:off x="5486400" y="0"/>
            <a:ext cx="6705600" cy="6858000"/>
          </a:xfrm>
          <a:prstGeom prst="rect">
            <a:avLst/>
          </a:prstGeom>
          <a:noFill/>
          <a:ln>
            <a:noFill/>
          </a:ln>
        </p:spPr>
      </p:pic>
      <p:sp>
        <p:nvSpPr>
          <p:cNvPr id="8" name="Google Shape;76;p18">
            <a:extLst>
              <a:ext uri="{FF2B5EF4-FFF2-40B4-BE49-F238E27FC236}">
                <a16:creationId xmlns:a16="http://schemas.microsoft.com/office/drawing/2014/main" id="{AEA5C04C-9A36-8915-E5F5-727E3E575E6A}"/>
              </a:ext>
            </a:extLst>
          </p:cNvPr>
          <p:cNvSpPr txBox="1"/>
          <p:nvPr userDrawn="1"/>
        </p:nvSpPr>
        <p:spPr>
          <a:xfrm>
            <a:off x="475201" y="2035856"/>
            <a:ext cx="62958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000"/>
              <a:buFont typeface="Arial"/>
              <a:buNone/>
            </a:pPr>
            <a:r>
              <a:rPr lang="en-US" sz="1800" b="1" i="0" u="none" strike="noStrike" cap="none" dirty="0">
                <a:solidFill>
                  <a:schemeClr val="dk1"/>
                </a:solidFill>
                <a:latin typeface="Arial"/>
                <a:ea typeface="Arial"/>
                <a:cs typeface="Arial"/>
                <a:sym typeface="Arial"/>
              </a:rPr>
              <a:t> </a:t>
            </a:r>
            <a:endParaRPr sz="1800" b="1" i="0" u="none" strike="noStrike" cap="none" dirty="0">
              <a:solidFill>
                <a:schemeClr val="dk1"/>
              </a:solidFill>
              <a:latin typeface="Arial"/>
              <a:ea typeface="Arial"/>
              <a:cs typeface="Arial"/>
              <a:sym typeface="Arial"/>
            </a:endParaRPr>
          </a:p>
        </p:txBody>
      </p:sp>
      <p:sp>
        <p:nvSpPr>
          <p:cNvPr id="11" name="Google Shape;41;p7">
            <a:extLst>
              <a:ext uri="{FF2B5EF4-FFF2-40B4-BE49-F238E27FC236}">
                <a16:creationId xmlns:a16="http://schemas.microsoft.com/office/drawing/2014/main" id="{3B9E6FC6-825E-E9A5-3C50-9DD40BBF96E6}"/>
              </a:ext>
            </a:extLst>
          </p:cNvPr>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12" name="Google Shape;42;p7">
            <a:extLst>
              <a:ext uri="{FF2B5EF4-FFF2-40B4-BE49-F238E27FC236}">
                <a16:creationId xmlns:a16="http://schemas.microsoft.com/office/drawing/2014/main" id="{7933D2B1-B1C1-93D8-996F-09E163F5D86A}"/>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13" name="Google Shape;43;p7">
            <a:extLst>
              <a:ext uri="{FF2B5EF4-FFF2-40B4-BE49-F238E27FC236}">
                <a16:creationId xmlns:a16="http://schemas.microsoft.com/office/drawing/2014/main" id="{BF8490E0-AE2A-BE7C-1AFA-CC9727B34904}"/>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14" name="Google Shape;6;p6">
            <a:extLst>
              <a:ext uri="{FF2B5EF4-FFF2-40B4-BE49-F238E27FC236}">
                <a16:creationId xmlns:a16="http://schemas.microsoft.com/office/drawing/2014/main" id="{726D10A9-33BC-2D17-ADFE-D475D9230C14}"/>
              </a:ext>
            </a:extLst>
          </p:cNvPr>
          <p:cNvSpPr txBox="1">
            <a:spLocks noGrp="1"/>
          </p:cNvSpPr>
          <p:nvPr>
            <p:ph type="title"/>
          </p:nvPr>
        </p:nvSpPr>
        <p:spPr>
          <a:xfrm>
            <a:off x="509426" y="1700766"/>
            <a:ext cx="5840003" cy="232670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bg1"/>
                </a:solidFill>
                <a:latin typeface="+mj-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15" name="Google Shape;35;p12">
            <a:extLst>
              <a:ext uri="{FF2B5EF4-FFF2-40B4-BE49-F238E27FC236}">
                <a16:creationId xmlns:a16="http://schemas.microsoft.com/office/drawing/2014/main" id="{4F7C8BAD-0BC2-C114-434F-EBEB662BE373}"/>
              </a:ext>
            </a:extLst>
          </p:cNvPr>
          <p:cNvSpPr txBox="1">
            <a:spLocks noGrp="1"/>
          </p:cNvSpPr>
          <p:nvPr>
            <p:ph type="body" idx="1"/>
          </p:nvPr>
        </p:nvSpPr>
        <p:spPr>
          <a:xfrm>
            <a:off x="519700" y="4027470"/>
            <a:ext cx="5840003" cy="1993186"/>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rgbClr val="888888"/>
              </a:buClr>
              <a:buSzPts val="2400"/>
              <a:buNone/>
              <a:defRPr sz="2400">
                <a:solidFill>
                  <a:schemeClr val="bg1"/>
                </a:solidFill>
                <a:latin typeface="+mn-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Tree>
    <p:extLst>
      <p:ext uri="{BB962C8B-B14F-4D97-AF65-F5344CB8AC3E}">
        <p14:creationId xmlns:p14="http://schemas.microsoft.com/office/powerpoint/2010/main" val="3140097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Shape 45"/>
        <p:cNvGrpSpPr/>
        <p:nvPr/>
      </p:nvGrpSpPr>
      <p:grpSpPr>
        <a:xfrm>
          <a:off x="0" y="0"/>
          <a:ext cx="0" cy="0"/>
          <a:chOff x="0" y="0"/>
          <a:chExt cx="0" cy="0"/>
        </a:xfrm>
      </p:grpSpPr>
      <p:pic>
        <p:nvPicPr>
          <p:cNvPr id="46" name="Google Shape;46;p14"/>
          <p:cNvPicPr preferRelativeResize="0"/>
          <p:nvPr/>
        </p:nvPicPr>
        <p:blipFill rotWithShape="1">
          <a:blip r:embed="rId2">
            <a:alphaModFix/>
          </a:blip>
          <a:srcRect/>
          <a:stretch/>
        </p:blipFill>
        <p:spPr>
          <a:xfrm>
            <a:off x="0" y="0"/>
            <a:ext cx="12192000" cy="6860032"/>
          </a:xfrm>
          <a:prstGeom prst="rect">
            <a:avLst/>
          </a:prstGeom>
          <a:noFill/>
          <a:ln>
            <a:noFill/>
          </a:ln>
        </p:spPr>
      </p:pic>
      <p:sp>
        <p:nvSpPr>
          <p:cNvPr id="47" name="Google Shape;4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8" name="Google Shape;4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9" name="Google Shape;4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3" name="Google Shape;43;p7">
            <a:extLst>
              <a:ext uri="{FF2B5EF4-FFF2-40B4-BE49-F238E27FC236}">
                <a16:creationId xmlns:a16="http://schemas.microsoft.com/office/drawing/2014/main" id="{CD77053B-CBA4-0FF3-1492-5C0AE8A40AD3}"/>
              </a:ext>
            </a:extLst>
          </p:cNvPr>
          <p:cNvSpPr txBox="1">
            <a:spLocks/>
          </p:cNvSpPr>
          <p:nvPr userDrawn="1"/>
        </p:nvSpPr>
        <p:spPr>
          <a:xfrm>
            <a:off x="861060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4" name="Google Shape;6;p6">
            <a:extLst>
              <a:ext uri="{FF2B5EF4-FFF2-40B4-BE49-F238E27FC236}">
                <a16:creationId xmlns:a16="http://schemas.microsoft.com/office/drawing/2014/main" id="{ADC0AA6B-BF5A-871D-7A41-93F463590CEB}"/>
              </a:ext>
            </a:extLst>
          </p:cNvPr>
          <p:cNvSpPr txBox="1">
            <a:spLocks noGrp="1"/>
          </p:cNvSpPr>
          <p:nvPr>
            <p:ph type="title"/>
          </p:nvPr>
        </p:nvSpPr>
        <p:spPr>
          <a:xfrm>
            <a:off x="519700" y="1008435"/>
            <a:ext cx="10740483" cy="2326704"/>
          </a:xfrm>
          <a:prstGeom prst="rect">
            <a:avLst/>
          </a:prstGeom>
          <a:noFill/>
          <a:ln>
            <a:noFill/>
          </a:ln>
        </p:spPr>
        <p:txBody>
          <a:bodyPr spcFirstLastPara="1" wrap="square" lIns="91425" tIns="45700" rIns="91425" bIns="45700" anchor="ctr" anchorCtr="0">
            <a:normAutofit/>
          </a:bodyPr>
          <a:lstStyle>
            <a:lvl1pPr marR="0" lvl="0" algn="r" rtl="0">
              <a:lnSpc>
                <a:spcPct val="90000"/>
              </a:lnSpc>
              <a:spcBef>
                <a:spcPts val="0"/>
              </a:spcBef>
              <a:spcAft>
                <a:spcPts val="0"/>
              </a:spcAft>
              <a:buClr>
                <a:schemeClr val="dk1"/>
              </a:buClr>
              <a:buSzPts val="4400"/>
              <a:buFont typeface="Calibri"/>
              <a:buNone/>
              <a:defRPr sz="4400" b="0" i="0" u="none" strike="noStrike" cap="none">
                <a:solidFill>
                  <a:schemeClr val="accent4"/>
                </a:solidFill>
                <a:latin typeface="+mj-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5" name="Google Shape;35;p12">
            <a:extLst>
              <a:ext uri="{FF2B5EF4-FFF2-40B4-BE49-F238E27FC236}">
                <a16:creationId xmlns:a16="http://schemas.microsoft.com/office/drawing/2014/main" id="{1FF99E21-27BE-F401-EFE1-3323BBBB94D9}"/>
              </a:ext>
            </a:extLst>
          </p:cNvPr>
          <p:cNvSpPr txBox="1">
            <a:spLocks noGrp="1"/>
          </p:cNvSpPr>
          <p:nvPr>
            <p:ph type="body" idx="1"/>
          </p:nvPr>
        </p:nvSpPr>
        <p:spPr>
          <a:xfrm>
            <a:off x="519699" y="3335139"/>
            <a:ext cx="10740483" cy="268551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888888"/>
              </a:buClr>
              <a:buSzPts val="2400"/>
              <a:buNone/>
              <a:defRPr sz="2400">
                <a:solidFill>
                  <a:schemeClr val="accent4"/>
                </a:solidFill>
                <a:latin typeface="+mn-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Tree>
    <p:extLst>
      <p:ext uri="{BB962C8B-B14F-4D97-AF65-F5344CB8AC3E}">
        <p14:creationId xmlns:p14="http://schemas.microsoft.com/office/powerpoint/2010/main" val="799373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reserve="1">
  <p:cSld name="1_Section Header">
    <p:spTree>
      <p:nvGrpSpPr>
        <p:cNvPr id="1" name="Shape 22"/>
        <p:cNvGrpSpPr/>
        <p:nvPr/>
      </p:nvGrpSpPr>
      <p:grpSpPr>
        <a:xfrm>
          <a:off x="0" y="0"/>
          <a:ext cx="0" cy="0"/>
          <a:chOff x="0" y="0"/>
          <a:chExt cx="0" cy="0"/>
        </a:xfrm>
      </p:grpSpPr>
      <p:pic>
        <p:nvPicPr>
          <p:cNvPr id="28" name="Google Shape;28;p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3" name="Google Shape;23;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bg1"/>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4" name="Google Shape;24;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rgbClr val="888888"/>
              </a:buClr>
              <a:buSzPts val="2400"/>
              <a:buNone/>
              <a:defRPr sz="2400">
                <a:solidFill>
                  <a:schemeClr val="bg1"/>
                </a:solidFill>
                <a:latin typeface="+mj-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
        <p:nvSpPr>
          <p:cNvPr id="25" name="Google Shape;25;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dirty="0"/>
          </a:p>
        </p:txBody>
      </p:sp>
      <p:sp>
        <p:nvSpPr>
          <p:cNvPr id="26" name="Google Shape;26;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dirty="0"/>
          </a:p>
        </p:txBody>
      </p:sp>
      <p:sp>
        <p:nvSpPr>
          <p:cNvPr id="27" name="Google Shape;27;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41840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reserve="1" userDrawn="1">
  <p:cSld name="1_Content with Caption">
    <p:spTree>
      <p:nvGrpSpPr>
        <p:cNvPr id="1" name="Shape 25"/>
        <p:cNvGrpSpPr/>
        <p:nvPr/>
      </p:nvGrpSpPr>
      <p:grpSpPr>
        <a:xfrm>
          <a:off x="0" y="0"/>
          <a:ext cx="0" cy="0"/>
          <a:chOff x="0" y="0"/>
          <a:chExt cx="0" cy="0"/>
        </a:xfrm>
      </p:grpSpPr>
      <p:pic>
        <p:nvPicPr>
          <p:cNvPr id="32" name="Google Shape;32;p11"/>
          <p:cNvPicPr preferRelativeResize="0"/>
          <p:nvPr userDrawn="1"/>
        </p:nvPicPr>
        <p:blipFill rotWithShape="1">
          <a:blip r:embed="rId2">
            <a:alphaModFix/>
          </a:blip>
          <a:srcRect/>
          <a:stretch/>
        </p:blipFill>
        <p:spPr>
          <a:xfrm>
            <a:off x="-38268" y="0"/>
            <a:ext cx="12230268" cy="6881564"/>
          </a:xfrm>
          <a:prstGeom prst="rect">
            <a:avLst/>
          </a:prstGeom>
          <a:noFill/>
          <a:ln>
            <a:noFill/>
          </a:ln>
        </p:spPr>
      </p:pic>
      <p:sp>
        <p:nvSpPr>
          <p:cNvPr id="5" name="Google Shape;25;p9">
            <a:extLst>
              <a:ext uri="{FF2B5EF4-FFF2-40B4-BE49-F238E27FC236}">
                <a16:creationId xmlns:a16="http://schemas.microsoft.com/office/drawing/2014/main" id="{15009B62-5EFE-61E6-16EE-EBED04720640}"/>
              </a:ext>
            </a:extLst>
          </p:cNvPr>
          <p:cNvSpPr txBox="1">
            <a:spLocks noGrp="1"/>
          </p:cNvSpPr>
          <p:nvPr>
            <p:ph type="dt" idx="10"/>
          </p:nvPr>
        </p:nvSpPr>
        <p:spPr>
          <a:xfrm>
            <a:off x="720634" y="577038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6" name="Google Shape;26;p9">
            <a:extLst>
              <a:ext uri="{FF2B5EF4-FFF2-40B4-BE49-F238E27FC236}">
                <a16:creationId xmlns:a16="http://schemas.microsoft.com/office/drawing/2014/main" id="{57FA5A51-1DD1-9242-698B-0840BBD4F7B5}"/>
              </a:ext>
            </a:extLst>
          </p:cNvPr>
          <p:cNvSpPr txBox="1">
            <a:spLocks noGrp="1"/>
          </p:cNvSpPr>
          <p:nvPr>
            <p:ph type="ftr" idx="11"/>
          </p:nvPr>
        </p:nvSpPr>
        <p:spPr>
          <a:xfrm>
            <a:off x="3921034" y="577038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10" name="Google Shape;23;p9">
            <a:extLst>
              <a:ext uri="{FF2B5EF4-FFF2-40B4-BE49-F238E27FC236}">
                <a16:creationId xmlns:a16="http://schemas.microsoft.com/office/drawing/2014/main" id="{3C03BEED-AAFC-2D5D-F43A-D4D2E577DA1C}"/>
              </a:ext>
            </a:extLst>
          </p:cNvPr>
          <p:cNvSpPr txBox="1">
            <a:spLocks noGrp="1"/>
          </p:cNvSpPr>
          <p:nvPr>
            <p:ph type="title"/>
          </p:nvPr>
        </p:nvSpPr>
        <p:spPr>
          <a:xfrm>
            <a:off x="714284" y="1150757"/>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accent4"/>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1" name="Google Shape;24;p9">
            <a:extLst>
              <a:ext uri="{FF2B5EF4-FFF2-40B4-BE49-F238E27FC236}">
                <a16:creationId xmlns:a16="http://schemas.microsoft.com/office/drawing/2014/main" id="{FA5B6007-1239-F14A-374F-7CF6F624A26E}"/>
              </a:ext>
            </a:extLst>
          </p:cNvPr>
          <p:cNvSpPr txBox="1">
            <a:spLocks noGrp="1"/>
          </p:cNvSpPr>
          <p:nvPr>
            <p:ph type="body" idx="1"/>
          </p:nvPr>
        </p:nvSpPr>
        <p:spPr>
          <a:xfrm>
            <a:off x="714284" y="4003494"/>
            <a:ext cx="10515600" cy="1500187"/>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rgbClr val="888888"/>
              </a:buClr>
              <a:buSzPts val="2400"/>
              <a:buNone/>
              <a:defRPr sz="2400">
                <a:solidFill>
                  <a:schemeClr val="accent4"/>
                </a:solidFill>
                <a:latin typeface="+mn-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
        <p:nvSpPr>
          <p:cNvPr id="12" name="Google Shape;27;p9">
            <a:extLst>
              <a:ext uri="{FF2B5EF4-FFF2-40B4-BE49-F238E27FC236}">
                <a16:creationId xmlns:a16="http://schemas.microsoft.com/office/drawing/2014/main" id="{F867CD51-C8D1-1955-D8C6-330F452E57D5}"/>
              </a:ext>
            </a:extLst>
          </p:cNvPr>
          <p:cNvSpPr txBox="1">
            <a:spLocks noGrp="1"/>
          </p:cNvSpPr>
          <p:nvPr>
            <p:ph type="sldNum" idx="12"/>
          </p:nvPr>
        </p:nvSpPr>
        <p:spPr>
          <a:xfrm>
            <a:off x="8493034" y="5770381"/>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16" name="Date Placeholder 3">
            <a:extLst>
              <a:ext uri="{FF2B5EF4-FFF2-40B4-BE49-F238E27FC236}">
                <a16:creationId xmlns:a16="http://schemas.microsoft.com/office/drawing/2014/main" id="{16184BF2-3A55-5819-80D7-8704E2CFED04}"/>
              </a:ext>
            </a:extLst>
          </p:cNvPr>
          <p:cNvSpPr txBox="1">
            <a:spLocks/>
          </p:cNvSpPr>
          <p:nvPr userDrawn="1"/>
        </p:nvSpPr>
        <p:spPr>
          <a:xfrm>
            <a:off x="726984" y="50780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accent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fld id="{9D477A4F-9164-4E06-95D8-12513D61E581}" type="datetimeFigureOut">
              <a:rPr lang="en-ZA" smtClean="0">
                <a:solidFill>
                  <a:schemeClr val="bg1"/>
                </a:solidFill>
              </a:rPr>
              <a:pPr/>
              <a:t>2026/07/09</a:t>
            </a:fld>
            <a:endParaRPr lang="en-ZA" dirty="0">
              <a:solidFill>
                <a:schemeClr val="bg1"/>
              </a:solidFill>
            </a:endParaRPr>
          </a:p>
        </p:txBody>
      </p:sp>
      <p:sp>
        <p:nvSpPr>
          <p:cNvPr id="17" name="Slide Number Placeholder 5">
            <a:extLst>
              <a:ext uri="{FF2B5EF4-FFF2-40B4-BE49-F238E27FC236}">
                <a16:creationId xmlns:a16="http://schemas.microsoft.com/office/drawing/2014/main" id="{3E80ED6C-F1AD-A8D9-61CB-F9EFBF6594DF}"/>
              </a:ext>
            </a:extLst>
          </p:cNvPr>
          <p:cNvSpPr txBox="1">
            <a:spLocks/>
          </p:cNvSpPr>
          <p:nvPr userDrawn="1"/>
        </p:nvSpPr>
        <p:spPr>
          <a:xfrm>
            <a:off x="8499384" y="50780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accent4"/>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953ACFC6-63AC-40E9-B85D-08BC3C76E935}" type="slidenum">
              <a:rPr lang="en-ZA" smtClean="0">
                <a:solidFill>
                  <a:schemeClr val="bg1"/>
                </a:solidFill>
              </a:rPr>
              <a:pPr/>
              <a:t>‹#›</a:t>
            </a:fld>
            <a:endParaRPr lang="en-ZA" dirty="0">
              <a:solidFill>
                <a:schemeClr val="bg1"/>
              </a:solidFill>
            </a:endParaRPr>
          </a:p>
        </p:txBody>
      </p:sp>
    </p:spTree>
    <p:extLst>
      <p:ext uri="{BB962C8B-B14F-4D97-AF65-F5344CB8AC3E}">
        <p14:creationId xmlns:p14="http://schemas.microsoft.com/office/powerpoint/2010/main" val="2165147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68"/>
        <p:cNvGrpSpPr/>
        <p:nvPr/>
      </p:nvGrpSpPr>
      <p:grpSpPr>
        <a:xfrm>
          <a:off x="0" y="0"/>
          <a:ext cx="0" cy="0"/>
          <a:chOff x="0" y="0"/>
          <a:chExt cx="0" cy="0"/>
        </a:xfrm>
      </p:grpSpPr>
      <p:pic>
        <p:nvPicPr>
          <p:cNvPr id="4" name="Google Shape;84;p2">
            <a:extLst>
              <a:ext uri="{FF2B5EF4-FFF2-40B4-BE49-F238E27FC236}">
                <a16:creationId xmlns:a16="http://schemas.microsoft.com/office/drawing/2014/main" id="{8BF01ADA-0938-0718-E8DE-3EAF8B652F71}"/>
              </a:ext>
            </a:extLst>
          </p:cNvPr>
          <p:cNvPicPr preferRelativeResize="0"/>
          <p:nvPr userDrawn="1"/>
        </p:nvPicPr>
        <p:blipFill rotWithShape="1">
          <a:blip r:embed="rId2">
            <a:alphaModFix/>
          </a:blip>
          <a:srcRect r="73587"/>
          <a:stretch/>
        </p:blipFill>
        <p:spPr>
          <a:xfrm>
            <a:off x="0" y="0"/>
            <a:ext cx="3220277" cy="6858000"/>
          </a:xfrm>
          <a:prstGeom prst="rect">
            <a:avLst/>
          </a:prstGeom>
          <a:noFill/>
          <a:ln>
            <a:noFill/>
          </a:ln>
        </p:spPr>
      </p:pic>
      <p:sp>
        <p:nvSpPr>
          <p:cNvPr id="5" name="Title 1">
            <a:extLst>
              <a:ext uri="{FF2B5EF4-FFF2-40B4-BE49-F238E27FC236}">
                <a16:creationId xmlns:a16="http://schemas.microsoft.com/office/drawing/2014/main" id="{2D39B366-A2BE-D02C-820C-EF730B058129}"/>
              </a:ext>
            </a:extLst>
          </p:cNvPr>
          <p:cNvSpPr>
            <a:spLocks noGrp="1"/>
          </p:cNvSpPr>
          <p:nvPr>
            <p:ph type="title"/>
          </p:nvPr>
        </p:nvSpPr>
        <p:spPr>
          <a:xfrm>
            <a:off x="838200" y="1017407"/>
            <a:ext cx="10515600" cy="2852737"/>
          </a:xfrm>
          <a:prstGeom prst="rect">
            <a:avLst/>
          </a:prstGeom>
        </p:spPr>
        <p:txBody>
          <a:bodyPr anchor="b"/>
          <a:lstStyle>
            <a:lvl1pPr>
              <a:defRPr sz="6000">
                <a:solidFill>
                  <a:schemeClr val="accent4"/>
                </a:solidFill>
                <a:latin typeface="+mj-lt"/>
              </a:defRPr>
            </a:lvl1pPr>
          </a:lstStyle>
          <a:p>
            <a:endParaRPr lang="en-ZA" dirty="0"/>
          </a:p>
        </p:txBody>
      </p:sp>
      <p:sp>
        <p:nvSpPr>
          <p:cNvPr id="6" name="Text Placeholder 2">
            <a:extLst>
              <a:ext uri="{FF2B5EF4-FFF2-40B4-BE49-F238E27FC236}">
                <a16:creationId xmlns:a16="http://schemas.microsoft.com/office/drawing/2014/main" id="{460A2589-7A0D-3C1E-D2A2-CB56BC60288C}"/>
              </a:ext>
            </a:extLst>
          </p:cNvPr>
          <p:cNvSpPr>
            <a:spLocks noGrp="1"/>
          </p:cNvSpPr>
          <p:nvPr>
            <p:ph type="body" idx="1"/>
          </p:nvPr>
        </p:nvSpPr>
        <p:spPr>
          <a:xfrm>
            <a:off x="838200" y="3897132"/>
            <a:ext cx="10515600" cy="1500187"/>
          </a:xfrm>
          <a:prstGeom prst="rect">
            <a:avLst/>
          </a:prstGeom>
        </p:spPr>
        <p:txBody>
          <a:bodyPr/>
          <a:lstStyle>
            <a:lvl1pPr marL="0" indent="0">
              <a:buNone/>
              <a:defRPr sz="2400">
                <a:solidFill>
                  <a:schemeClr val="accent4"/>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dirty="0"/>
          </a:p>
        </p:txBody>
      </p:sp>
      <p:sp>
        <p:nvSpPr>
          <p:cNvPr id="7" name="Date Placeholder 3">
            <a:extLst>
              <a:ext uri="{FF2B5EF4-FFF2-40B4-BE49-F238E27FC236}">
                <a16:creationId xmlns:a16="http://schemas.microsoft.com/office/drawing/2014/main" id="{84166497-7297-630B-F928-7E802D7DFF53}"/>
              </a:ext>
            </a:extLst>
          </p:cNvPr>
          <p:cNvSpPr>
            <a:spLocks noGrp="1"/>
          </p:cNvSpPr>
          <p:nvPr>
            <p:ph type="dt" sz="half" idx="10"/>
          </p:nvPr>
        </p:nvSpPr>
        <p:spPr>
          <a:xfrm>
            <a:off x="844550" y="5664019"/>
            <a:ext cx="2743200" cy="365125"/>
          </a:xfrm>
          <a:prstGeom prst="rect">
            <a:avLst/>
          </a:prstGeom>
        </p:spPr>
        <p:txBody>
          <a:bodyPr/>
          <a:lstStyle>
            <a:lvl1pPr>
              <a:defRPr>
                <a:solidFill>
                  <a:schemeClr val="accent4"/>
                </a:solidFill>
              </a:defRPr>
            </a:lvl1pPr>
          </a:lstStyle>
          <a:p>
            <a:fld id="{9D477A4F-9164-4E06-95D8-12513D61E581}" type="datetimeFigureOut">
              <a:rPr lang="en-ZA" smtClean="0"/>
              <a:pPr/>
              <a:t>2026/07/09</a:t>
            </a:fld>
            <a:endParaRPr lang="en-ZA" dirty="0"/>
          </a:p>
        </p:txBody>
      </p:sp>
      <p:sp>
        <p:nvSpPr>
          <p:cNvPr id="8" name="Footer Placeholder 4">
            <a:extLst>
              <a:ext uri="{FF2B5EF4-FFF2-40B4-BE49-F238E27FC236}">
                <a16:creationId xmlns:a16="http://schemas.microsoft.com/office/drawing/2014/main" id="{403292F6-5DD6-9764-B79B-20ABA97EF33C}"/>
              </a:ext>
            </a:extLst>
          </p:cNvPr>
          <p:cNvSpPr>
            <a:spLocks noGrp="1"/>
          </p:cNvSpPr>
          <p:nvPr>
            <p:ph type="ftr" sz="quarter" idx="11"/>
          </p:nvPr>
        </p:nvSpPr>
        <p:spPr>
          <a:xfrm>
            <a:off x="4044950" y="5664019"/>
            <a:ext cx="4114800" cy="365125"/>
          </a:xfrm>
          <a:prstGeom prst="rect">
            <a:avLst/>
          </a:prstGeom>
        </p:spPr>
        <p:txBody>
          <a:bodyPr/>
          <a:lstStyle>
            <a:lvl1pPr>
              <a:defRPr>
                <a:solidFill>
                  <a:schemeClr val="accent4"/>
                </a:solidFill>
              </a:defRPr>
            </a:lvl1pPr>
          </a:lstStyle>
          <a:p>
            <a:endParaRPr lang="en-ZA" dirty="0"/>
          </a:p>
        </p:txBody>
      </p:sp>
      <p:sp>
        <p:nvSpPr>
          <p:cNvPr id="9" name="Slide Number Placeholder 5">
            <a:extLst>
              <a:ext uri="{FF2B5EF4-FFF2-40B4-BE49-F238E27FC236}">
                <a16:creationId xmlns:a16="http://schemas.microsoft.com/office/drawing/2014/main" id="{8BAC5F52-9672-AD4D-CC01-65456A58B41E}"/>
              </a:ext>
            </a:extLst>
          </p:cNvPr>
          <p:cNvSpPr>
            <a:spLocks noGrp="1"/>
          </p:cNvSpPr>
          <p:nvPr>
            <p:ph type="sldNum" sz="quarter" idx="12"/>
          </p:nvPr>
        </p:nvSpPr>
        <p:spPr>
          <a:xfrm>
            <a:off x="8616950" y="5664019"/>
            <a:ext cx="2743200" cy="365125"/>
          </a:xfrm>
          <a:prstGeom prst="rect">
            <a:avLst/>
          </a:prstGeom>
        </p:spPr>
        <p:txBody>
          <a:bodyPr/>
          <a:lstStyle>
            <a:lvl1pPr>
              <a:defRPr>
                <a:solidFill>
                  <a:schemeClr val="accent4"/>
                </a:solidFill>
              </a:defRPr>
            </a:lvl1pPr>
          </a:lstStyle>
          <a:p>
            <a:fld id="{953ACFC6-63AC-40E9-B85D-08BC3C76E935}" type="slidenum">
              <a:rPr lang="en-ZA" smtClean="0"/>
              <a:pPr/>
              <a:t>‹#›</a:t>
            </a:fld>
            <a:endParaRPr lang="en-ZA" dirty="0"/>
          </a:p>
        </p:txBody>
      </p:sp>
      <p:pic>
        <p:nvPicPr>
          <p:cNvPr id="10" name="Google Shape;21;p8">
            <a:extLst>
              <a:ext uri="{FF2B5EF4-FFF2-40B4-BE49-F238E27FC236}">
                <a16:creationId xmlns:a16="http://schemas.microsoft.com/office/drawing/2014/main" id="{DCE59C9C-A690-F4E8-EB4E-0C15D74B53EA}"/>
              </a:ext>
            </a:extLst>
          </p:cNvPr>
          <p:cNvPicPr preferRelativeResize="0"/>
          <p:nvPr userDrawn="1"/>
        </p:nvPicPr>
        <p:blipFill rotWithShape="1">
          <a:blip r:embed="rId3">
            <a:alphaModFix/>
          </a:blip>
          <a:srcRect l="78103" b="75347"/>
          <a:stretch/>
        </p:blipFill>
        <p:spPr>
          <a:xfrm>
            <a:off x="9522372" y="-10274"/>
            <a:ext cx="2669628" cy="1690688"/>
          </a:xfrm>
          <a:prstGeom prst="rect">
            <a:avLst/>
          </a:prstGeom>
          <a:noFill/>
          <a:ln>
            <a:noFill/>
          </a:ln>
        </p:spPr>
      </p:pic>
    </p:spTree>
    <p:extLst>
      <p:ext uri="{BB962C8B-B14F-4D97-AF65-F5344CB8AC3E}">
        <p14:creationId xmlns:p14="http://schemas.microsoft.com/office/powerpoint/2010/main" val="3259472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7" name="Google Shape;7;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8" name="Google Shape;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733" r:id="rId1"/>
    <p:sldLayoutId id="2147483770" r:id="rId2"/>
    <p:sldLayoutId id="2147483743" r:id="rId3"/>
    <p:sldLayoutId id="2147483734" r:id="rId4"/>
    <p:sldLayoutId id="2147483681" r:id="rId5"/>
    <p:sldLayoutId id="2147483664" r:id="rId6"/>
    <p:sldLayoutId id="2147483718" r:id="rId7"/>
    <p:sldLayoutId id="2147483675" r:id="rId8"/>
    <p:sldLayoutId id="2147483667" r:id="rId9"/>
    <p:sldLayoutId id="2147483659" r:id="rId10"/>
    <p:sldLayoutId id="2147483650" r:id="rId11"/>
    <p:sldLayoutId id="2147483660" r:id="rId12"/>
    <p:sldLayoutId id="2147483662" r:id="rId13"/>
    <p:sldLayoutId id="214748377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C18808-32AB-5073-D0DF-954633972B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ZA" dirty="0"/>
          </a:p>
        </p:txBody>
      </p:sp>
      <p:sp>
        <p:nvSpPr>
          <p:cNvPr id="3" name="Text Placeholder 2">
            <a:extLst>
              <a:ext uri="{FF2B5EF4-FFF2-40B4-BE49-F238E27FC236}">
                <a16:creationId xmlns:a16="http://schemas.microsoft.com/office/drawing/2014/main" id="{01E3B9A7-E0C2-2132-7891-86A7855272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Date Placeholder 3">
            <a:extLst>
              <a:ext uri="{FF2B5EF4-FFF2-40B4-BE49-F238E27FC236}">
                <a16:creationId xmlns:a16="http://schemas.microsoft.com/office/drawing/2014/main" id="{ECA8FF2F-CB90-A6D4-B932-6D427D6033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2FEDDF-0B41-40F3-ACDD-970CD3F8929D}" type="datetimeFigureOut">
              <a:rPr lang="en-ZA" smtClean="0"/>
              <a:t>2026/07/09</a:t>
            </a:fld>
            <a:endParaRPr lang="en-ZA" dirty="0"/>
          </a:p>
        </p:txBody>
      </p:sp>
      <p:sp>
        <p:nvSpPr>
          <p:cNvPr id="5" name="Footer Placeholder 4">
            <a:extLst>
              <a:ext uri="{FF2B5EF4-FFF2-40B4-BE49-F238E27FC236}">
                <a16:creationId xmlns:a16="http://schemas.microsoft.com/office/drawing/2014/main" id="{68747C77-F40A-07A1-4F1C-C46FF0A581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dirty="0"/>
          </a:p>
        </p:txBody>
      </p:sp>
      <p:sp>
        <p:nvSpPr>
          <p:cNvPr id="6" name="Slide Number Placeholder 5">
            <a:extLst>
              <a:ext uri="{FF2B5EF4-FFF2-40B4-BE49-F238E27FC236}">
                <a16:creationId xmlns:a16="http://schemas.microsoft.com/office/drawing/2014/main" id="{CB3F8501-7F8E-30F3-642E-A85B337259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338DA6-7668-4F7F-B4EC-84B81D08DF0E}" type="slidenum">
              <a:rPr lang="en-ZA" smtClean="0"/>
              <a:t>‹#›</a:t>
            </a:fld>
            <a:endParaRPr lang="en-ZA" dirty="0"/>
          </a:p>
        </p:txBody>
      </p:sp>
    </p:spTree>
    <p:extLst>
      <p:ext uri="{BB962C8B-B14F-4D97-AF65-F5344CB8AC3E}">
        <p14:creationId xmlns:p14="http://schemas.microsoft.com/office/powerpoint/2010/main" val="2736724547"/>
      </p:ext>
    </p:extLst>
  </p:cSld>
  <p:clrMap bg1="lt1" tx1="dk1" bg2="lt2" tx2="dk2" accent1="accent1" accent2="accent2" accent3="accent3" accent4="accent4" accent5="accent5" accent6="accent6" hlink="hlink" folHlink="folHlink"/>
  <p:sldLayoutIdLst>
    <p:sldLayoutId id="2147483769" r:id="rId1"/>
    <p:sldLayoutId id="2147483676" r:id="rId2"/>
    <p:sldLayoutId id="2147483661" r:id="rId3"/>
    <p:sldLayoutId id="2147483674" r:id="rId4"/>
    <p:sldLayoutId id="2147483665" r:id="rId5"/>
    <p:sldLayoutId id="2147483758" r:id="rId6"/>
    <p:sldLayoutId id="2147483757" r:id="rId7"/>
    <p:sldLayoutId id="2147483760" r:id="rId8"/>
    <p:sldLayoutId id="2147483761" r:id="rId9"/>
    <p:sldLayoutId id="2147483762" r:id="rId10"/>
    <p:sldLayoutId id="2147483763" r:id="rId11"/>
    <p:sldLayoutId id="2147483765" r:id="rId12"/>
    <p:sldLayoutId id="2147483766" r:id="rId13"/>
    <p:sldLayoutId id="2147483771" r:id="rId14"/>
    <p:sldLayoutId id="2147483767" r:id="rId15"/>
    <p:sldLayoutId id="2147483666" r:id="rId16"/>
    <p:sldLayoutId id="2147483773" r:id="rId17"/>
  </p:sldLayoutIdLst>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oogle Shape;28;p9">
            <a:extLst>
              <a:ext uri="{FF2B5EF4-FFF2-40B4-BE49-F238E27FC236}">
                <a16:creationId xmlns:a16="http://schemas.microsoft.com/office/drawing/2014/main" id="{C10B5F0B-92D9-D0CE-A74E-7EB0B05819FA}"/>
              </a:ext>
            </a:extLst>
          </p:cNvPr>
          <p:cNvPicPr preferRelativeResize="0"/>
          <p:nvPr userDrawn="1"/>
        </p:nvPicPr>
        <p:blipFill rotWithShape="1">
          <a:blip r:embed="rId4">
            <a:alphaModFix/>
          </a:blip>
          <a:src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210100825"/>
      </p:ext>
    </p:extLst>
  </p:cSld>
  <p:clrMap bg1="lt1" tx1="dk1" bg2="lt2" tx2="dk2" accent1="accent1" accent2="accent2" accent3="accent3" accent4="accent4" accent5="accent5" accent6="accent6" hlink="hlink" folHlink="folHlink"/>
  <p:sldLayoutIdLst>
    <p:sldLayoutId id="2147483680" r:id="rId1"/>
    <p:sldLayoutId id="214748367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hemeOverride" Target="../theme/themeOverrid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package" Target="../embeddings/Microsoft_Word_Document2.docx"/><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hyperlink" Target="mailto:procurement@soulcity.org.za" TargetMode="Externa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package" Target="../embeddings/Microsoft_Word_Document.docx"/><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package" Target="../embeddings/Microsoft_Word_Document1.docx"/><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CC108-E1ED-0CF7-5E1D-7E0B93682808}"/>
              </a:ext>
            </a:extLst>
          </p:cNvPr>
          <p:cNvSpPr>
            <a:spLocks noGrp="1"/>
          </p:cNvSpPr>
          <p:nvPr>
            <p:ph type="title"/>
          </p:nvPr>
        </p:nvSpPr>
        <p:spPr>
          <a:xfrm>
            <a:off x="155674" y="2910343"/>
            <a:ext cx="6864768" cy="2507441"/>
          </a:xfrm>
        </p:spPr>
        <p:txBody>
          <a:bodyPr>
            <a:normAutofit fontScale="90000"/>
          </a:bodyPr>
          <a:lstStyle/>
          <a:p>
            <a:pPr algn="l"/>
            <a:br>
              <a:rPr lang="en-ZA" sz="1800" b="0" i="0" u="none" strike="noStrike" baseline="0" dirty="0">
                <a:solidFill>
                  <a:srgbClr val="000000"/>
                </a:solidFill>
                <a:latin typeface="Arial" panose="020B0604020202020204" pitchFamily="34" charset="0"/>
              </a:rPr>
            </a:br>
            <a:r>
              <a:rPr lang="en-GB" sz="1800" b="0" i="0" u="none" strike="noStrike" baseline="0" dirty="0">
                <a:solidFill>
                  <a:srgbClr val="000000"/>
                </a:solidFill>
                <a:latin typeface="Arial" panose="020B0604020202020204" pitchFamily="34" charset="0"/>
              </a:rPr>
              <a:t> </a:t>
            </a:r>
            <a:r>
              <a:rPr lang="en-GB" sz="2700" dirty="0">
                <a:latin typeface="Gotham Black"/>
              </a:rPr>
              <a:t>APPOINTMENT OF A SERVICE PROVIDER FOR THE PRODUCTION OF TWELVE (12) ANIMATED DIGITAL STORIES FOR SOCIAL AND BEHAVIOUR CHANGE CAMPAIGNS</a:t>
            </a:r>
            <a:br>
              <a:rPr lang="en-GB" sz="3100" dirty="0">
                <a:latin typeface="Gotham Black"/>
              </a:rPr>
            </a:br>
            <a:br>
              <a:rPr lang="en-GB" sz="3100" dirty="0">
                <a:latin typeface="Gotham Black"/>
              </a:rPr>
            </a:br>
            <a:br>
              <a:rPr lang="en-GB" dirty="0">
                <a:latin typeface="Gotham Black"/>
              </a:rPr>
            </a:br>
            <a:r>
              <a:rPr lang="en-GB" sz="2700" dirty="0">
                <a:latin typeface="Gotham Black"/>
              </a:rPr>
              <a:t>Briefing Session:   09 July 2026</a:t>
            </a:r>
            <a:br>
              <a:rPr lang="en-GB" sz="2700" dirty="0">
                <a:latin typeface="Gotham Black"/>
              </a:rPr>
            </a:br>
            <a:r>
              <a:rPr lang="en-GB" sz="2700" dirty="0">
                <a:latin typeface="Gotham Black"/>
              </a:rPr>
              <a:t>RFP Number:         SCI/ADS/07/2026</a:t>
            </a:r>
            <a:br>
              <a:rPr lang="en-GB" sz="2700" dirty="0">
                <a:latin typeface="Gotham Black"/>
              </a:rPr>
            </a:br>
            <a:r>
              <a:rPr lang="en-GB" sz="2700" dirty="0">
                <a:latin typeface="Gotham Black"/>
              </a:rPr>
              <a:t>Closing Date:         21 July 2026</a:t>
            </a:r>
            <a:endParaRPr lang="en-US" sz="3600" dirty="0">
              <a:latin typeface="Gotham Black"/>
            </a:endParaRPr>
          </a:p>
        </p:txBody>
      </p:sp>
    </p:spTree>
    <p:extLst>
      <p:ext uri="{BB962C8B-B14F-4D97-AF65-F5344CB8AC3E}">
        <p14:creationId xmlns:p14="http://schemas.microsoft.com/office/powerpoint/2010/main" val="2846849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E6F1596C-F5BE-87A9-CAAE-BDEF5E3144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C0B3AA-A2A1-D15A-997C-0045C894F5BF}"/>
              </a:ext>
            </a:extLst>
          </p:cNvPr>
          <p:cNvSpPr>
            <a:spLocks noGrp="1"/>
          </p:cNvSpPr>
          <p:nvPr>
            <p:ph type="title"/>
          </p:nvPr>
        </p:nvSpPr>
        <p:spPr/>
        <p:txBody>
          <a:bodyPr/>
          <a:lstStyle/>
          <a:p>
            <a:r>
              <a:rPr lang="en-GB" altLang="en-US" u="sng" dirty="0">
                <a:latin typeface="Gotham Black"/>
              </a:rPr>
              <a:t>TECHNICAL SPECIFICATIONS &amp; STANDARDS</a:t>
            </a:r>
          </a:p>
        </p:txBody>
      </p:sp>
      <p:sp>
        <p:nvSpPr>
          <p:cNvPr id="6" name="Content Placeholder 2">
            <a:extLst>
              <a:ext uri="{FF2B5EF4-FFF2-40B4-BE49-F238E27FC236}">
                <a16:creationId xmlns:a16="http://schemas.microsoft.com/office/drawing/2014/main" id="{C58E2B6D-1E2A-2895-2039-FE0B75FD7CD3}"/>
              </a:ext>
            </a:extLst>
          </p:cNvPr>
          <p:cNvSpPr>
            <a:spLocks noGrp="1"/>
          </p:cNvSpPr>
          <p:nvPr>
            <p:ph idx="1"/>
          </p:nvPr>
        </p:nvSpPr>
        <p:spPr>
          <a:xfrm>
            <a:off x="838200" y="1689100"/>
            <a:ext cx="10515600" cy="4351338"/>
          </a:xfrm>
        </p:spPr>
        <p:txBody>
          <a:bodyPr>
            <a:noAutofit/>
          </a:bodyPr>
          <a:lstStyle/>
          <a:p>
            <a:pPr marL="342900" lvl="3" indent="-342900">
              <a:lnSpc>
                <a:spcPct val="130000"/>
              </a:lnSpc>
              <a:spcBef>
                <a:spcPts val="1000"/>
              </a:spcBef>
              <a:buFont typeface="Symbol" panose="05050102010706020507" pitchFamily="18" charset="2"/>
              <a:buChar char=""/>
            </a:pPr>
            <a:r>
              <a:rPr lang="en-GB" sz="2000" b="1" dirty="0">
                <a:latin typeface="Gotham Black"/>
              </a:rPr>
              <a:t>Video: </a:t>
            </a:r>
            <a:r>
              <a:rPr lang="en-GB" sz="2000" dirty="0">
                <a:latin typeface="Gotham Black"/>
              </a:rPr>
              <a:t>Full HD (1080p minimum), MP4 (H.264), 24/25fps</a:t>
            </a:r>
          </a:p>
          <a:p>
            <a:pPr marL="342900" lvl="3" indent="-342900">
              <a:lnSpc>
                <a:spcPct val="130000"/>
              </a:lnSpc>
              <a:spcBef>
                <a:spcPts val="1000"/>
              </a:spcBef>
              <a:buFont typeface="Symbol" panose="05050102010706020507" pitchFamily="18" charset="2"/>
              <a:buChar char=""/>
            </a:pPr>
            <a:r>
              <a:rPr lang="en-GB" sz="2000" b="1" dirty="0">
                <a:latin typeface="Gotham Black"/>
              </a:rPr>
              <a:t>Formats: </a:t>
            </a:r>
            <a:r>
              <a:rPr lang="en-GB" sz="2000" dirty="0">
                <a:latin typeface="Gotham Black"/>
              </a:rPr>
              <a:t>Horizontal (16:9) and Vertical (9:16)Audio: Broadcast-quality audio with separate voice-over, music and SFX</a:t>
            </a:r>
          </a:p>
          <a:p>
            <a:pPr marL="342900" lvl="3" indent="-342900">
              <a:lnSpc>
                <a:spcPct val="130000"/>
              </a:lnSpc>
              <a:spcBef>
                <a:spcPts val="1000"/>
              </a:spcBef>
              <a:buFont typeface="Symbol" panose="05050102010706020507" pitchFamily="18" charset="2"/>
              <a:buChar char=""/>
            </a:pPr>
            <a:r>
              <a:rPr lang="en-GB" sz="2000" b="1" dirty="0">
                <a:latin typeface="Gotham Black"/>
              </a:rPr>
              <a:t>Accessibility: </a:t>
            </a:r>
            <a:r>
              <a:rPr lang="en-GB" sz="2000" dirty="0">
                <a:latin typeface="Gotham Black"/>
              </a:rPr>
              <a:t>Burnt-in English subtitles and mobile-friendly design</a:t>
            </a:r>
          </a:p>
          <a:p>
            <a:pPr marL="342900" lvl="3" indent="-342900">
              <a:lnSpc>
                <a:spcPct val="130000"/>
              </a:lnSpc>
              <a:spcBef>
                <a:spcPts val="1000"/>
              </a:spcBef>
              <a:buFont typeface="Symbol" panose="05050102010706020507" pitchFamily="18" charset="2"/>
              <a:buChar char=""/>
            </a:pPr>
            <a:r>
              <a:rPr lang="en-GB" sz="2000" b="1" dirty="0">
                <a:latin typeface="Gotham Black"/>
              </a:rPr>
              <a:t>Branding: </a:t>
            </a:r>
            <a:r>
              <a:rPr lang="en-GB" sz="2000" dirty="0">
                <a:latin typeface="Gotham Black"/>
              </a:rPr>
              <a:t>Compliance with SCI CI Guidelines and NDoH branding requirements</a:t>
            </a:r>
          </a:p>
          <a:p>
            <a:pPr marL="342900" lvl="3" indent="-342900">
              <a:lnSpc>
                <a:spcPct val="130000"/>
              </a:lnSpc>
              <a:spcBef>
                <a:spcPts val="1000"/>
              </a:spcBef>
              <a:buFont typeface="Symbol" panose="05050102010706020507" pitchFamily="18" charset="2"/>
              <a:buChar char=""/>
            </a:pPr>
            <a:r>
              <a:rPr lang="en-GB" sz="2000" b="1" dirty="0">
                <a:latin typeface="Gotham Black"/>
              </a:rPr>
              <a:t>Source Files: </a:t>
            </a:r>
            <a:r>
              <a:rPr lang="en-GB" sz="2000" dirty="0">
                <a:latin typeface="Gotham Black"/>
              </a:rPr>
              <a:t>Submission of all editable production files and assets</a:t>
            </a:r>
          </a:p>
          <a:p>
            <a:pPr marL="342900" lvl="3" indent="-342900">
              <a:lnSpc>
                <a:spcPct val="130000"/>
              </a:lnSpc>
              <a:spcBef>
                <a:spcPts val="1000"/>
              </a:spcBef>
              <a:buFont typeface="Symbol" panose="05050102010706020507" pitchFamily="18" charset="2"/>
              <a:buChar char=""/>
            </a:pPr>
            <a:r>
              <a:rPr lang="en-GB" sz="2000" b="1" dirty="0">
                <a:latin typeface="Gotham Black"/>
              </a:rPr>
              <a:t>Licensing: </a:t>
            </a:r>
            <a:r>
              <a:rPr lang="en-GB" sz="2000" dirty="0">
                <a:latin typeface="Gotham Black"/>
              </a:rPr>
              <a:t>All third-party assets must be appropriately licensed for unrestricted SCI use</a:t>
            </a:r>
            <a:endParaRPr lang="en-ZA" sz="2000" dirty="0">
              <a:latin typeface="Gotham Black"/>
            </a:endParaRPr>
          </a:p>
          <a:p>
            <a:pPr marL="342900" indent="-342900">
              <a:lnSpc>
                <a:spcPct val="150000"/>
              </a:lnSpc>
              <a:buFont typeface="Symbol" panose="05050102010706020507" pitchFamily="18" charset="2"/>
              <a:buChar char=""/>
            </a:pPr>
            <a:endParaRPr lang="en-ZA" sz="1600" dirty="0">
              <a:latin typeface="Gotham Black"/>
            </a:endParaRPr>
          </a:p>
        </p:txBody>
      </p:sp>
    </p:spTree>
    <p:extLst>
      <p:ext uri="{BB962C8B-B14F-4D97-AF65-F5344CB8AC3E}">
        <p14:creationId xmlns:p14="http://schemas.microsoft.com/office/powerpoint/2010/main" val="181149074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7B06E-6815-1172-E400-7C71786C5E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8CFD7B-5900-37DC-3265-ADE88E88451C}"/>
              </a:ext>
            </a:extLst>
          </p:cNvPr>
          <p:cNvSpPr>
            <a:spLocks noGrp="1"/>
          </p:cNvSpPr>
          <p:nvPr>
            <p:ph type="title"/>
          </p:nvPr>
        </p:nvSpPr>
        <p:spPr/>
        <p:txBody>
          <a:bodyPr>
            <a:normAutofit/>
          </a:bodyPr>
          <a:lstStyle/>
          <a:p>
            <a:pPr algn="l"/>
            <a:r>
              <a:rPr lang="en-ZA" u="sng" dirty="0">
                <a:latin typeface="Gotham Black"/>
              </a:rPr>
              <a:t>INTELLECTUAL PROPERTY </a:t>
            </a:r>
            <a:br>
              <a:rPr lang="en-ZA" sz="1800" b="0" i="0" u="none" strike="noStrike" baseline="0" dirty="0">
                <a:solidFill>
                  <a:srgbClr val="000000"/>
                </a:solidFill>
              </a:rPr>
            </a:br>
            <a:endParaRPr lang="en-GB" altLang="en-US" u="sng" dirty="0">
              <a:latin typeface="Gotham Black"/>
            </a:endParaRPr>
          </a:p>
        </p:txBody>
      </p:sp>
      <p:sp>
        <p:nvSpPr>
          <p:cNvPr id="6" name="Content Placeholder 2">
            <a:extLst>
              <a:ext uri="{FF2B5EF4-FFF2-40B4-BE49-F238E27FC236}">
                <a16:creationId xmlns:a16="http://schemas.microsoft.com/office/drawing/2014/main" id="{3D3FE62B-50F9-3CF2-9131-0A4AFF31825A}"/>
              </a:ext>
            </a:extLst>
          </p:cNvPr>
          <p:cNvSpPr>
            <a:spLocks noGrp="1"/>
          </p:cNvSpPr>
          <p:nvPr>
            <p:ph idx="1"/>
          </p:nvPr>
        </p:nvSpPr>
        <p:spPr>
          <a:xfrm>
            <a:off x="838200" y="1378204"/>
            <a:ext cx="10515600" cy="4351338"/>
          </a:xfrm>
        </p:spPr>
        <p:txBody>
          <a:bodyPr>
            <a:noAutofit/>
          </a:bodyPr>
          <a:lstStyle/>
          <a:p>
            <a:pPr marL="342900" indent="-342900">
              <a:lnSpc>
                <a:spcPct val="150000"/>
              </a:lnSpc>
              <a:buFont typeface="Symbol" panose="05050102010706020507" pitchFamily="18" charset="2"/>
              <a:buChar char=""/>
            </a:pPr>
            <a:r>
              <a:rPr lang="en-GB" sz="2000" dirty="0">
                <a:latin typeface="Gotham Black"/>
              </a:rPr>
              <a:t>All deliverables and intellectual property will vest in SCI upon final payment.</a:t>
            </a:r>
          </a:p>
          <a:p>
            <a:pPr marL="342900" indent="-342900">
              <a:lnSpc>
                <a:spcPct val="150000"/>
              </a:lnSpc>
              <a:buFont typeface="Symbol" panose="05050102010706020507" pitchFamily="18" charset="2"/>
              <a:buChar char=""/>
            </a:pPr>
            <a:r>
              <a:rPr lang="en-GB" sz="2000" dirty="0">
                <a:latin typeface="Gotham Black"/>
              </a:rPr>
              <a:t>SCI will own all concepts, animations, source files and production assets.</a:t>
            </a:r>
          </a:p>
          <a:p>
            <a:pPr marL="342900" indent="-342900">
              <a:lnSpc>
                <a:spcPct val="150000"/>
              </a:lnSpc>
              <a:buFont typeface="Symbol" panose="05050102010706020507" pitchFamily="18" charset="2"/>
              <a:buChar char=""/>
            </a:pPr>
            <a:r>
              <a:rPr lang="en-GB" sz="2000" dirty="0">
                <a:latin typeface="Gotham Black"/>
              </a:rPr>
              <a:t>Suppliers must provide all editable source files on project completion.</a:t>
            </a:r>
          </a:p>
          <a:p>
            <a:pPr marL="342900" indent="-342900">
              <a:lnSpc>
                <a:spcPct val="150000"/>
              </a:lnSpc>
              <a:buFont typeface="Symbol" panose="05050102010706020507" pitchFamily="18" charset="2"/>
              <a:buChar char=""/>
            </a:pPr>
            <a:r>
              <a:rPr lang="en-GB" sz="2000" dirty="0">
                <a:latin typeface="Gotham Black"/>
              </a:rPr>
              <a:t>All third-party assets must be appropriately licensed for SCI's unrestricted use.</a:t>
            </a:r>
          </a:p>
          <a:p>
            <a:pPr marL="342900" indent="-342900">
              <a:lnSpc>
                <a:spcPct val="150000"/>
              </a:lnSpc>
              <a:buFont typeface="Symbol" panose="05050102010706020507" pitchFamily="18" charset="2"/>
              <a:buChar char=""/>
            </a:pPr>
            <a:r>
              <a:rPr lang="en-GB" sz="2000" dirty="0">
                <a:latin typeface="Gotham Black"/>
              </a:rPr>
              <a:t>Suppliers may not reuse or commercialise project outputs without SCI's written approval.</a:t>
            </a:r>
            <a:endParaRPr lang="en-ZA" sz="2000" dirty="0">
              <a:latin typeface="Gotham Black"/>
            </a:endParaRPr>
          </a:p>
          <a:p>
            <a:pPr marL="0" indent="0">
              <a:lnSpc>
                <a:spcPct val="150000"/>
              </a:lnSpc>
              <a:buNone/>
            </a:pPr>
            <a:endParaRPr lang="en-ZA" sz="1600" dirty="0">
              <a:latin typeface="Gotham Black"/>
            </a:endParaRPr>
          </a:p>
        </p:txBody>
      </p:sp>
    </p:spTree>
    <p:extLst>
      <p:ext uri="{BB962C8B-B14F-4D97-AF65-F5344CB8AC3E}">
        <p14:creationId xmlns:p14="http://schemas.microsoft.com/office/powerpoint/2010/main" val="5139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a:xfrm>
            <a:off x="8487021" y="6519723"/>
            <a:ext cx="862012" cy="184666"/>
          </a:xfrm>
        </p:spPr>
        <p:txBody>
          <a:bodyPr/>
          <a:lstStyle/>
          <a:p>
            <a:pPr algn="ctr">
              <a:defRPr/>
            </a:pPr>
            <a:r>
              <a:rPr lang="en-ZA" dirty="0">
                <a:solidFill>
                  <a:schemeClr val="tx1"/>
                </a:solidFill>
              </a:rPr>
              <a:t>                </a:t>
            </a:r>
            <a:fld id="{1D46AC71-C261-4AF3-BFB1-CCAEF8821007}" type="slidenum">
              <a:rPr lang="en-ZA" smtClean="0">
                <a:solidFill>
                  <a:schemeClr val="tx1"/>
                </a:solidFill>
              </a:rPr>
              <a:pPr algn="ctr">
                <a:defRPr/>
              </a:pPr>
              <a:t>12</a:t>
            </a:fld>
            <a:endParaRPr lang="en-ZA" dirty="0">
              <a:solidFill>
                <a:schemeClr val="tx1"/>
              </a:solidFill>
            </a:endParaRPr>
          </a:p>
        </p:txBody>
      </p:sp>
      <p:sp>
        <p:nvSpPr>
          <p:cNvPr id="6" name="Rectangle 11"/>
          <p:cNvSpPr>
            <a:spLocks noChangeArrowheads="1"/>
          </p:cNvSpPr>
          <p:nvPr/>
        </p:nvSpPr>
        <p:spPr bwMode="auto">
          <a:xfrm>
            <a:off x="2028781" y="1432112"/>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bg1"/>
                </a:solidFill>
              </a:rPr>
              <a:t>Pre-Qualification</a:t>
            </a:r>
          </a:p>
        </p:txBody>
      </p:sp>
      <p:sp>
        <p:nvSpPr>
          <p:cNvPr id="7" name="AutoShape 74"/>
          <p:cNvSpPr>
            <a:spLocks noChangeArrowheads="1"/>
          </p:cNvSpPr>
          <p:nvPr/>
        </p:nvSpPr>
        <p:spPr bwMode="auto">
          <a:xfrm>
            <a:off x="1797269" y="758101"/>
            <a:ext cx="2985932"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9" name="Text Box 75"/>
          <p:cNvSpPr txBox="1">
            <a:spLocks noChangeArrowheads="1"/>
          </p:cNvSpPr>
          <p:nvPr/>
        </p:nvSpPr>
        <p:spPr bwMode="auto">
          <a:xfrm>
            <a:off x="2163771" y="967198"/>
            <a:ext cx="1048271" cy="307777"/>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0</a:t>
            </a:r>
            <a:endParaRPr lang="en-GB" b="1" dirty="0">
              <a:solidFill>
                <a:schemeClr val="tx2"/>
              </a:solidFill>
            </a:endParaRPr>
          </a:p>
        </p:txBody>
      </p:sp>
      <p:sp>
        <p:nvSpPr>
          <p:cNvPr id="10" name="Rectangle 12"/>
          <p:cNvSpPr>
            <a:spLocks noChangeArrowheads="1"/>
          </p:cNvSpPr>
          <p:nvPr/>
        </p:nvSpPr>
        <p:spPr bwMode="auto">
          <a:xfrm>
            <a:off x="2084917" y="5485860"/>
            <a:ext cx="1518490" cy="45650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bg1"/>
                </a:solidFill>
                <a:cs typeface="+mn-cs"/>
              </a:rPr>
              <a:t>Price </a:t>
            </a:r>
            <a:r>
              <a:rPr lang="en-US" sz="1200" dirty="0">
                <a:solidFill>
                  <a:schemeClr val="bg1"/>
                </a:solidFill>
                <a:cs typeface="+mn-cs"/>
              </a:rPr>
              <a:t>=</a:t>
            </a:r>
            <a:r>
              <a:rPr lang="en-US" sz="1200" b="1" dirty="0">
                <a:solidFill>
                  <a:schemeClr val="bg1"/>
                </a:solidFill>
                <a:cs typeface="+mn-cs"/>
              </a:rPr>
              <a:t> 80</a:t>
            </a:r>
          </a:p>
        </p:txBody>
      </p:sp>
      <p:sp>
        <p:nvSpPr>
          <p:cNvPr id="11" name="Rectangle 11"/>
          <p:cNvSpPr>
            <a:spLocks noChangeArrowheads="1"/>
          </p:cNvSpPr>
          <p:nvPr/>
        </p:nvSpPr>
        <p:spPr bwMode="auto">
          <a:xfrm>
            <a:off x="3742465" y="5718460"/>
            <a:ext cx="928695" cy="44781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a:solidFill>
                  <a:schemeClr val="bg1"/>
                </a:solidFill>
                <a:cs typeface="+mn-cs"/>
              </a:rPr>
              <a:t>100 points</a:t>
            </a:r>
          </a:p>
        </p:txBody>
      </p:sp>
      <p:sp>
        <p:nvSpPr>
          <p:cNvPr id="12" name="AutoShape 90"/>
          <p:cNvSpPr>
            <a:spLocks noChangeArrowheads="1"/>
          </p:cNvSpPr>
          <p:nvPr/>
        </p:nvSpPr>
        <p:spPr bwMode="auto">
          <a:xfrm>
            <a:off x="1797270" y="4906709"/>
            <a:ext cx="3018268" cy="1613014"/>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3" name="Text Box 91"/>
          <p:cNvSpPr txBox="1">
            <a:spLocks noChangeArrowheads="1"/>
          </p:cNvSpPr>
          <p:nvPr/>
        </p:nvSpPr>
        <p:spPr bwMode="auto">
          <a:xfrm>
            <a:off x="2163770" y="5076437"/>
            <a:ext cx="1193856" cy="307777"/>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2</a:t>
            </a:r>
            <a:endParaRPr lang="en-GB" b="1" dirty="0">
              <a:solidFill>
                <a:schemeClr val="tx2"/>
              </a:solidFill>
            </a:endParaRPr>
          </a:p>
        </p:txBody>
      </p:sp>
      <p:sp>
        <p:nvSpPr>
          <p:cNvPr id="16" name="Text Box 98"/>
          <p:cNvSpPr txBox="1">
            <a:spLocks noChangeArrowheads="1"/>
          </p:cNvSpPr>
          <p:nvPr/>
        </p:nvSpPr>
        <p:spPr bwMode="auto">
          <a:xfrm>
            <a:off x="5154474" y="873993"/>
            <a:ext cx="5530292" cy="260071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endParaRPr lang="en-GB" sz="1100" b="1" dirty="0">
              <a:solidFill>
                <a:schemeClr val="tx2"/>
              </a:solidFill>
            </a:endParaRPr>
          </a:p>
          <a:p>
            <a:pPr marL="171450" indent="-171450">
              <a:spcAft>
                <a:spcPts val="300"/>
              </a:spcAft>
              <a:buFont typeface="Arial" panose="020B0604020202020204" pitchFamily="34" charset="0"/>
              <a:buChar char="•"/>
            </a:pPr>
            <a:r>
              <a:rPr lang="en-GB" sz="1100" b="1" dirty="0">
                <a:solidFill>
                  <a:schemeClr val="tx2"/>
                </a:solidFill>
              </a:rPr>
              <a:t>Company profile demonstrating experience in animation, motion graphics and digital content production.</a:t>
            </a:r>
          </a:p>
          <a:p>
            <a:pPr marL="171450" indent="-171450">
              <a:spcAft>
                <a:spcPts val="300"/>
              </a:spcAft>
              <a:buFont typeface="Arial" panose="020B0604020202020204" pitchFamily="34" charset="0"/>
              <a:buChar char="•"/>
            </a:pPr>
            <a:r>
              <a:rPr lang="en-GB" sz="1100" b="1" dirty="0">
                <a:solidFill>
                  <a:schemeClr val="tx2"/>
                </a:solidFill>
              </a:rPr>
              <a:t>Proof of company registration (CIPC documents)</a:t>
            </a:r>
          </a:p>
          <a:p>
            <a:pPr marL="171450" indent="-171450">
              <a:spcAft>
                <a:spcPts val="300"/>
              </a:spcAft>
              <a:buFont typeface="Arial" panose="020B0604020202020204" pitchFamily="34" charset="0"/>
              <a:buChar char="•"/>
            </a:pPr>
            <a:r>
              <a:rPr lang="en-GB" sz="1100" b="1" dirty="0">
                <a:solidFill>
                  <a:schemeClr val="tx2"/>
                </a:solidFill>
              </a:rPr>
              <a:t>Valid Tax Clearance Certificate</a:t>
            </a:r>
          </a:p>
          <a:p>
            <a:pPr marL="171450" indent="-171450">
              <a:spcAft>
                <a:spcPts val="300"/>
              </a:spcAft>
              <a:buFont typeface="Arial" panose="020B0604020202020204" pitchFamily="34" charset="0"/>
              <a:buChar char="•"/>
            </a:pPr>
            <a:r>
              <a:rPr lang="en-GB" sz="1100" b="1" dirty="0">
                <a:solidFill>
                  <a:schemeClr val="tx2"/>
                </a:solidFill>
              </a:rPr>
              <a:t>Valid B-BBEE Certificate or sworn affidavit</a:t>
            </a:r>
          </a:p>
          <a:p>
            <a:pPr marL="171450" indent="-171450">
              <a:spcAft>
                <a:spcPts val="300"/>
              </a:spcAft>
              <a:buFont typeface="Arial" panose="020B0604020202020204" pitchFamily="34" charset="0"/>
              <a:buChar char="•"/>
            </a:pPr>
            <a:r>
              <a:rPr lang="en-GB" sz="1100" b="1" dirty="0">
                <a:solidFill>
                  <a:schemeClr val="tx2"/>
                </a:solidFill>
              </a:rPr>
              <a:t>Bank confirmation letter (not older than 3 months)</a:t>
            </a:r>
          </a:p>
          <a:p>
            <a:pPr marL="171450" indent="-171450">
              <a:spcAft>
                <a:spcPts val="300"/>
              </a:spcAft>
              <a:buFont typeface="Arial" panose="020B0604020202020204" pitchFamily="34" charset="0"/>
              <a:buChar char="•"/>
            </a:pPr>
            <a:r>
              <a:rPr lang="en-GB" sz="1100" b="1" dirty="0">
                <a:solidFill>
                  <a:schemeClr val="tx2"/>
                </a:solidFill>
              </a:rPr>
              <a:t>Proof of business address</a:t>
            </a:r>
          </a:p>
          <a:p>
            <a:pPr marL="171450" indent="-171450">
              <a:spcAft>
                <a:spcPts val="300"/>
              </a:spcAft>
              <a:buFont typeface="Arial" panose="020B0604020202020204" pitchFamily="34" charset="0"/>
              <a:buChar char="•"/>
            </a:pPr>
            <a:r>
              <a:rPr lang="en-GB" sz="1100" b="1" dirty="0">
                <a:solidFill>
                  <a:schemeClr val="tx2"/>
                </a:solidFill>
              </a:rPr>
              <a:t>Signed Declaration of Interest (Annexure D)</a:t>
            </a:r>
          </a:p>
          <a:p>
            <a:pPr marL="171450" indent="-171450">
              <a:spcAft>
                <a:spcPts val="300"/>
              </a:spcAft>
              <a:buFont typeface="Arial" panose="020B0604020202020204" pitchFamily="34" charset="0"/>
              <a:buChar char="•"/>
            </a:pPr>
            <a:r>
              <a:rPr lang="en-GB" sz="1100" b="1" dirty="0">
                <a:solidFill>
                  <a:schemeClr val="tx2"/>
                </a:solidFill>
              </a:rPr>
              <a:t>Signed SCI General Terms (Annexure G)</a:t>
            </a:r>
          </a:p>
          <a:p>
            <a:pPr marL="171450" indent="-171450">
              <a:buFont typeface="Arial" panose="020B0604020202020204" pitchFamily="34" charset="0"/>
              <a:buChar char="•"/>
            </a:pPr>
            <a:endParaRPr lang="en-GB" sz="1100" b="1" dirty="0">
              <a:solidFill>
                <a:schemeClr val="tx2"/>
              </a:solidFill>
            </a:endParaRPr>
          </a:p>
          <a:p>
            <a:pPr marL="171450" indent="-171450">
              <a:buFont typeface="Arial" panose="020B0604020202020204" pitchFamily="34" charset="0"/>
              <a:buChar char="•"/>
            </a:pPr>
            <a:endParaRPr lang="en-GB" sz="1100" b="1" dirty="0">
              <a:solidFill>
                <a:schemeClr val="tx2"/>
              </a:solidFill>
            </a:endParaRPr>
          </a:p>
          <a:p>
            <a:pPr marL="171450" indent="-171450">
              <a:buFont typeface="Arial" panose="020B0604020202020204" pitchFamily="34" charset="0"/>
              <a:buChar char="•"/>
            </a:pPr>
            <a:endParaRPr lang="en-GB" sz="1100" b="1" dirty="0">
              <a:solidFill>
                <a:schemeClr val="tx2"/>
              </a:solidFill>
            </a:endParaRPr>
          </a:p>
        </p:txBody>
      </p:sp>
      <p:sp>
        <p:nvSpPr>
          <p:cNvPr id="17" name="Text Box 99"/>
          <p:cNvSpPr txBox="1">
            <a:spLocks noChangeArrowheads="1"/>
          </p:cNvSpPr>
          <p:nvPr/>
        </p:nvSpPr>
        <p:spPr bwMode="auto">
          <a:xfrm>
            <a:off x="7323086" y="3126403"/>
            <a:ext cx="3319260" cy="143116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spcAft>
                <a:spcPts val="300"/>
              </a:spcAft>
              <a:buFont typeface="Arial" pitchFamily="34" charset="0"/>
              <a:buChar char="•"/>
            </a:pPr>
            <a:r>
              <a:rPr lang="en-GB" sz="1100" b="1" dirty="0">
                <a:solidFill>
                  <a:schemeClr val="tx2"/>
                </a:solidFill>
              </a:rPr>
              <a:t>Understanding of Assignment and Methodology</a:t>
            </a:r>
          </a:p>
          <a:p>
            <a:pPr marL="171450" indent="-171450">
              <a:spcAft>
                <a:spcPts val="300"/>
              </a:spcAft>
              <a:buFont typeface="Arial" pitchFamily="34" charset="0"/>
              <a:buChar char="•"/>
            </a:pPr>
            <a:r>
              <a:rPr lang="en-ZA" sz="1100" b="1" dirty="0">
                <a:solidFill>
                  <a:schemeClr val="tx2"/>
                </a:solidFill>
              </a:rPr>
              <a:t>Portfolio of evidence</a:t>
            </a:r>
          </a:p>
          <a:p>
            <a:pPr marL="171450" indent="-171450">
              <a:spcAft>
                <a:spcPts val="300"/>
              </a:spcAft>
              <a:buFont typeface="Arial" pitchFamily="34" charset="0"/>
              <a:buChar char="•"/>
            </a:pPr>
            <a:r>
              <a:rPr lang="en-GB" sz="1100" b="1" dirty="0">
                <a:solidFill>
                  <a:schemeClr val="tx2"/>
                </a:solidFill>
              </a:rPr>
              <a:t>Project Team, Expertise and Capacity</a:t>
            </a:r>
          </a:p>
          <a:p>
            <a:pPr marL="171450" indent="-171450">
              <a:spcAft>
                <a:spcPts val="300"/>
              </a:spcAft>
              <a:buFont typeface="Arial" pitchFamily="34" charset="0"/>
              <a:buChar char="•"/>
            </a:pPr>
            <a:r>
              <a:rPr lang="en-GB" sz="1100" b="1" dirty="0">
                <a:solidFill>
                  <a:schemeClr val="tx2"/>
                </a:solidFill>
              </a:rPr>
              <a:t>Quality Assurance, Production Workflow and Delivery</a:t>
            </a:r>
          </a:p>
          <a:p>
            <a:pPr marL="171450" indent="-171450">
              <a:spcAft>
                <a:spcPts val="300"/>
              </a:spcAft>
              <a:buFont typeface="Arial" pitchFamily="34" charset="0"/>
              <a:buChar char="•"/>
            </a:pPr>
            <a:r>
              <a:rPr lang="en-ZA" sz="1100" b="1" dirty="0">
                <a:solidFill>
                  <a:schemeClr val="tx2"/>
                </a:solidFill>
              </a:rPr>
              <a:t>Experience, Expertise &amp; Capacity</a:t>
            </a:r>
          </a:p>
        </p:txBody>
      </p:sp>
      <p:sp>
        <p:nvSpPr>
          <p:cNvPr id="18" name="AutoShape 90"/>
          <p:cNvSpPr>
            <a:spLocks noChangeArrowheads="1"/>
          </p:cNvSpPr>
          <p:nvPr/>
        </p:nvSpPr>
        <p:spPr bwMode="auto">
          <a:xfrm>
            <a:off x="1797270" y="2904053"/>
            <a:ext cx="5498055" cy="1778001"/>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9" name="Rectangle 12"/>
          <p:cNvSpPr>
            <a:spLocks noChangeArrowheads="1"/>
          </p:cNvSpPr>
          <p:nvPr/>
        </p:nvSpPr>
        <p:spPr bwMode="auto">
          <a:xfrm>
            <a:off x="1873125" y="3669956"/>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050" b="1" dirty="0">
                <a:solidFill>
                  <a:schemeClr val="accent6"/>
                </a:solidFill>
                <a:cs typeface="Times New Roman" pitchFamily="18" charset="0"/>
              </a:rPr>
              <a:t> </a:t>
            </a:r>
            <a:r>
              <a:rPr lang="en-US" sz="1100" b="1" dirty="0">
                <a:solidFill>
                  <a:schemeClr val="bg1"/>
                </a:solidFill>
                <a:cs typeface="Times New Roman" pitchFamily="18" charset="0"/>
              </a:rPr>
              <a:t>Technical Evaluation</a:t>
            </a:r>
          </a:p>
        </p:txBody>
      </p:sp>
      <p:sp>
        <p:nvSpPr>
          <p:cNvPr id="20" name="Rectangle 11"/>
          <p:cNvSpPr>
            <a:spLocks noChangeArrowheads="1"/>
          </p:cNvSpPr>
          <p:nvPr/>
        </p:nvSpPr>
        <p:spPr bwMode="auto">
          <a:xfrm>
            <a:off x="4038599" y="3669956"/>
            <a:ext cx="928695" cy="46427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bg1"/>
                </a:solidFill>
              </a:rPr>
              <a:t>100 points</a:t>
            </a:r>
          </a:p>
        </p:txBody>
      </p:sp>
      <p:sp>
        <p:nvSpPr>
          <p:cNvPr id="21" name="Text Box 91"/>
          <p:cNvSpPr txBox="1">
            <a:spLocks noChangeArrowheads="1"/>
          </p:cNvSpPr>
          <p:nvPr/>
        </p:nvSpPr>
        <p:spPr bwMode="auto">
          <a:xfrm>
            <a:off x="2108670" y="3147616"/>
            <a:ext cx="1238557" cy="307777"/>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1</a:t>
            </a:r>
            <a:endParaRPr lang="en-GB" b="1" dirty="0">
              <a:solidFill>
                <a:schemeClr val="tx2"/>
              </a:solidFill>
            </a:endParaRPr>
          </a:p>
        </p:txBody>
      </p:sp>
      <p:sp>
        <p:nvSpPr>
          <p:cNvPr id="26" name="Title 1"/>
          <p:cNvSpPr txBox="1">
            <a:spLocks/>
          </p:cNvSpPr>
          <p:nvPr/>
        </p:nvSpPr>
        <p:spPr>
          <a:xfrm>
            <a:off x="1540766" y="-42646"/>
            <a:ext cx="9144000" cy="261938"/>
          </a:xfrm>
          <a:prstGeom prst="rect">
            <a:avLst/>
          </a:prstGeom>
        </p:spPr>
        <p:txBody>
          <a:bodyPr lIns="360000"/>
          <a:lstStyle/>
          <a:p>
            <a:pPr lvl="0">
              <a:lnSpc>
                <a:spcPct val="85000"/>
              </a:lnSpc>
              <a:defRPr/>
            </a:pPr>
            <a:r>
              <a:rPr lang="en-ZA" sz="4400" u="sng" kern="1200" dirty="0">
                <a:solidFill>
                  <a:schemeClr val="accent4"/>
                </a:solidFill>
                <a:latin typeface="Gotham Black"/>
                <a:ea typeface="+mj-ea"/>
                <a:cs typeface="+mj-cs"/>
              </a:rPr>
              <a:t>BID EVALUATION PROCESS </a:t>
            </a:r>
            <a:endParaRPr lang="en-ZA" sz="2000" b="1" dirty="0">
              <a:solidFill>
                <a:schemeClr val="accent4"/>
              </a:solidFill>
              <a:effectLst>
                <a:outerShdw blurRad="38100" dist="38100" dir="2700000" algn="tl">
                  <a:srgbClr val="000000">
                    <a:alpha val="43137"/>
                  </a:srgbClr>
                </a:outerShdw>
              </a:effectLst>
              <a:latin typeface="+mj-lt"/>
              <a:ea typeface="+mj-ea"/>
              <a:cs typeface="+mj-cs"/>
            </a:endParaRPr>
          </a:p>
        </p:txBody>
      </p:sp>
      <p:cxnSp>
        <p:nvCxnSpPr>
          <p:cNvPr id="4" name="Straight Connector 3"/>
          <p:cNvCxnSpPr/>
          <p:nvPr/>
        </p:nvCxnSpPr>
        <p:spPr bwMode="auto">
          <a:xfrm>
            <a:off x="1660906" y="2925509"/>
            <a:ext cx="8991600" cy="0"/>
          </a:xfrm>
          <a:prstGeom prst="line">
            <a:avLst/>
          </a:prstGeom>
          <a:solidFill>
            <a:schemeClr val="bg1"/>
          </a:solidFill>
          <a:ln w="38100" cap="flat" cmpd="sng" algn="ctr">
            <a:solidFill>
              <a:schemeClr val="tx2"/>
            </a:solidFill>
            <a:prstDash val="dash"/>
            <a:round/>
            <a:headEnd type="none" w="med" len="med"/>
            <a:tailEnd type="none" w="med" len="med"/>
          </a:ln>
          <a:effectLst/>
        </p:spPr>
      </p:cxnSp>
      <p:cxnSp>
        <p:nvCxnSpPr>
          <p:cNvPr id="25" name="Straight Connector 24"/>
          <p:cNvCxnSpPr/>
          <p:nvPr/>
        </p:nvCxnSpPr>
        <p:spPr bwMode="auto">
          <a:xfrm>
            <a:off x="1660906" y="4906709"/>
            <a:ext cx="8981440" cy="0"/>
          </a:xfrm>
          <a:prstGeom prst="line">
            <a:avLst/>
          </a:prstGeom>
          <a:solidFill>
            <a:schemeClr val="bg1"/>
          </a:solidFill>
          <a:ln w="38100" cap="flat" cmpd="sng" algn="ctr">
            <a:solidFill>
              <a:schemeClr val="tx2"/>
            </a:solidFill>
            <a:prstDash val="dash"/>
            <a:round/>
            <a:headEnd type="none" w="med" len="med"/>
            <a:tailEnd type="none" w="med" len="med"/>
          </a:ln>
          <a:effectLst/>
        </p:spPr>
      </p:cxnSp>
      <p:sp>
        <p:nvSpPr>
          <p:cNvPr id="29" name="Rectangle 11"/>
          <p:cNvSpPr>
            <a:spLocks noChangeArrowheads="1"/>
          </p:cNvSpPr>
          <p:nvPr/>
        </p:nvSpPr>
        <p:spPr bwMode="auto">
          <a:xfrm>
            <a:off x="5024988" y="3147616"/>
            <a:ext cx="1802280" cy="151797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endParaRPr lang="en-US" sz="1200" b="1" dirty="0">
              <a:solidFill>
                <a:schemeClr val="accent6"/>
              </a:solidFill>
            </a:endParaRPr>
          </a:p>
          <a:p>
            <a:pPr marL="176213" indent="-176213" algn="ctr">
              <a:defRPr/>
            </a:pPr>
            <a:endParaRPr lang="en-US" sz="1200" b="1" dirty="0">
              <a:solidFill>
                <a:schemeClr val="accent6"/>
              </a:solidFill>
            </a:endParaRPr>
          </a:p>
          <a:p>
            <a:pPr marL="176213" indent="-176213" algn="ctr">
              <a:defRPr/>
            </a:pPr>
            <a:r>
              <a:rPr lang="en-US" sz="1200" b="1" dirty="0">
                <a:solidFill>
                  <a:schemeClr val="bg1"/>
                </a:solidFill>
              </a:rPr>
              <a:t>Achieve overall score of 70 out of 100 points to proceed to Gate 2</a:t>
            </a:r>
          </a:p>
        </p:txBody>
      </p:sp>
      <p:sp>
        <p:nvSpPr>
          <p:cNvPr id="22" name="Rectangle 12"/>
          <p:cNvSpPr>
            <a:spLocks noChangeArrowheads="1"/>
          </p:cNvSpPr>
          <p:nvPr/>
        </p:nvSpPr>
        <p:spPr bwMode="auto">
          <a:xfrm>
            <a:off x="2076542" y="6030330"/>
            <a:ext cx="1518489" cy="45650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bg1"/>
                </a:solidFill>
              </a:rPr>
              <a:t>B-BBEE </a:t>
            </a:r>
            <a:r>
              <a:rPr lang="en-US" sz="1200" dirty="0">
                <a:solidFill>
                  <a:schemeClr val="bg1"/>
                </a:solidFill>
              </a:rPr>
              <a:t>=</a:t>
            </a:r>
            <a:r>
              <a:rPr lang="en-US" sz="1200" b="1" dirty="0">
                <a:solidFill>
                  <a:schemeClr val="bg1"/>
                </a:solidFill>
              </a:rPr>
              <a:t> 20</a:t>
            </a:r>
          </a:p>
        </p:txBody>
      </p:sp>
      <p:sp>
        <p:nvSpPr>
          <p:cNvPr id="2" name="Text Box 75">
            <a:extLst>
              <a:ext uri="{FF2B5EF4-FFF2-40B4-BE49-F238E27FC236}">
                <a16:creationId xmlns:a16="http://schemas.microsoft.com/office/drawing/2014/main" id="{D34A7538-DB11-D366-2214-96DCF2A5ED63}"/>
              </a:ext>
            </a:extLst>
          </p:cNvPr>
          <p:cNvSpPr txBox="1">
            <a:spLocks noChangeArrowheads="1"/>
          </p:cNvSpPr>
          <p:nvPr/>
        </p:nvSpPr>
        <p:spPr bwMode="auto">
          <a:xfrm>
            <a:off x="9342922" y="1327471"/>
            <a:ext cx="1175711" cy="95410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en-GB" sz="800" b="0" i="0" u="none" strike="noStrike" baseline="0" dirty="0">
                <a:solidFill>
                  <a:srgbClr val="FF0000"/>
                </a:solidFill>
                <a:latin typeface="Arial" panose="020B0604020202020204" pitchFamily="34" charset="0"/>
              </a:rPr>
              <a:t>Failure to submit all of the mandatory documents listed below will result in disqualification and exclusion from further evaluation. </a:t>
            </a:r>
            <a:endParaRPr lang="en-GB" sz="600" b="1" dirty="0">
              <a:solidFill>
                <a:srgbClr val="FF0000"/>
              </a:solidFill>
            </a:endParaRPr>
          </a:p>
        </p:txBody>
      </p:sp>
      <p:sp>
        <p:nvSpPr>
          <p:cNvPr id="5" name="Text Box 99">
            <a:extLst>
              <a:ext uri="{FF2B5EF4-FFF2-40B4-BE49-F238E27FC236}">
                <a16:creationId xmlns:a16="http://schemas.microsoft.com/office/drawing/2014/main" id="{92B989B1-FCB3-68C8-74AC-775259252DAE}"/>
              </a:ext>
            </a:extLst>
          </p:cNvPr>
          <p:cNvSpPr txBox="1">
            <a:spLocks noChangeArrowheads="1"/>
          </p:cNvSpPr>
          <p:nvPr/>
        </p:nvSpPr>
        <p:spPr bwMode="auto">
          <a:xfrm>
            <a:off x="8366794" y="5068821"/>
            <a:ext cx="2317971" cy="1277273"/>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342900" lvl="0" indent="-342900" algn="just">
              <a:buFont typeface="Symbol" panose="05050102010706020507" pitchFamily="18" charset="2"/>
              <a:buChar char=""/>
            </a:pPr>
            <a:r>
              <a:rPr lang="en-GB" sz="1100" b="1" dirty="0">
                <a:solidFill>
                  <a:schemeClr val="tx2"/>
                </a:solidFill>
              </a:rPr>
              <a:t>Ps = Points scored for price</a:t>
            </a:r>
            <a:endParaRPr lang="en-ZA" sz="1100" b="1" dirty="0">
              <a:solidFill>
                <a:schemeClr val="tx2"/>
              </a:solidFill>
            </a:endParaRPr>
          </a:p>
          <a:p>
            <a:pPr marL="342900" lvl="0" indent="-342900" algn="just">
              <a:buFont typeface="Symbol" panose="05050102010706020507" pitchFamily="18" charset="2"/>
              <a:buChar char=""/>
            </a:pPr>
            <a:r>
              <a:rPr lang="en-GB" sz="1100" b="1" dirty="0">
                <a:solidFill>
                  <a:schemeClr val="tx2"/>
                </a:solidFill>
              </a:rPr>
              <a:t>Pt = Price of bid under consideration</a:t>
            </a:r>
            <a:endParaRPr lang="en-ZA" sz="1100" b="1" dirty="0">
              <a:solidFill>
                <a:schemeClr val="tx2"/>
              </a:solidFill>
            </a:endParaRPr>
          </a:p>
          <a:p>
            <a:pPr marL="342900" lvl="0" indent="-342900" algn="just">
              <a:buFont typeface="Symbol" panose="05050102010706020507" pitchFamily="18" charset="2"/>
              <a:buChar char=""/>
            </a:pPr>
            <a:r>
              <a:rPr lang="en-GB" sz="1100" b="1" dirty="0" err="1">
                <a:solidFill>
                  <a:schemeClr val="tx2"/>
                </a:solidFill>
              </a:rPr>
              <a:t>Pmin</a:t>
            </a:r>
            <a:r>
              <a:rPr lang="en-GB" sz="1100" b="1" dirty="0">
                <a:solidFill>
                  <a:schemeClr val="tx2"/>
                </a:solidFill>
              </a:rPr>
              <a:t> = Lowest acceptable bid price</a:t>
            </a:r>
            <a:endParaRPr lang="en-ZA" sz="1100" b="1" dirty="0">
              <a:solidFill>
                <a:schemeClr val="tx2"/>
              </a:solidFill>
            </a:endParaRPr>
          </a:p>
          <a:p>
            <a:pPr marL="171450" indent="-171450">
              <a:buFont typeface="Arial" pitchFamily="34" charset="0"/>
              <a:buChar char="•"/>
            </a:pPr>
            <a:endParaRPr lang="en-ZA" sz="1100" b="1" dirty="0">
              <a:solidFill>
                <a:schemeClr val="tx2"/>
              </a:solidFill>
            </a:endParaRPr>
          </a:p>
        </p:txBody>
      </p:sp>
      <mc:AlternateContent xmlns:mc="http://schemas.openxmlformats.org/markup-compatibility/2006" xmlns:a14="http://schemas.microsoft.com/office/drawing/2010/main">
        <mc:Choice Requires="a14">
          <p:graphicFrame>
            <p:nvGraphicFramePr>
              <p:cNvPr id="14" name="Table 13">
                <a:extLst>
                  <a:ext uri="{FF2B5EF4-FFF2-40B4-BE49-F238E27FC236}">
                    <a16:creationId xmlns:a16="http://schemas.microsoft.com/office/drawing/2014/main" id="{EA696174-BFDF-DE2A-87A9-60CD33F55EC9}"/>
                  </a:ext>
                </a:extLst>
              </p:cNvPr>
              <p:cNvGraphicFramePr>
                <a:graphicFrameLocks noGrp="1"/>
              </p:cNvGraphicFramePr>
              <p:nvPr>
                <p:extLst>
                  <p:ext uri="{D42A27DB-BD31-4B8C-83A1-F6EECF244321}">
                    <p14:modId xmlns:p14="http://schemas.microsoft.com/office/powerpoint/2010/main" val="398000004"/>
                  </p:ext>
                </p:extLst>
              </p:nvPr>
            </p:nvGraphicFramePr>
            <p:xfrm>
              <a:off x="4892940" y="5131365"/>
              <a:ext cx="3092883" cy="1214729"/>
            </p:xfrm>
            <a:graphic>
              <a:graphicData uri="http://schemas.openxmlformats.org/drawingml/2006/table">
                <a:tbl>
                  <a:tblPr firstRow="1" firstCol="1" bandRow="1">
                    <a:tableStyleId>{5C22544A-7EE6-4342-B048-85BDC9FD1C3A}</a:tableStyleId>
                  </a:tblPr>
                  <a:tblGrid>
                    <a:gridCol w="1660717">
                      <a:extLst>
                        <a:ext uri="{9D8B030D-6E8A-4147-A177-3AD203B41FA5}">
                          <a16:colId xmlns:a16="http://schemas.microsoft.com/office/drawing/2014/main" val="27338339"/>
                        </a:ext>
                      </a:extLst>
                    </a:gridCol>
                    <a:gridCol w="1432166">
                      <a:extLst>
                        <a:ext uri="{9D8B030D-6E8A-4147-A177-3AD203B41FA5}">
                          <a16:colId xmlns:a16="http://schemas.microsoft.com/office/drawing/2014/main" val="1536250459"/>
                        </a:ext>
                      </a:extLst>
                    </a:gridCol>
                  </a:tblGrid>
                  <a:tr h="398099">
                    <a:tc>
                      <a:txBody>
                        <a:bodyPr/>
                        <a:lstStyle/>
                        <a:p>
                          <a:pPr algn="ctr" fontAlgn="base">
                            <a:lnSpc>
                              <a:spcPct val="115000"/>
                            </a:lnSpc>
                            <a:buNone/>
                          </a:pPr>
                          <a:r>
                            <a:rPr lang="en-ZA" sz="900" b="1" dirty="0">
                              <a:effectLst/>
                            </a:rPr>
                            <a:t>Price evaluation formula</a:t>
                          </a:r>
                          <a:endParaRPr lang="en-ZA" sz="12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base">
                            <a:lnSpc>
                              <a:spcPct val="115000"/>
                            </a:lnSpc>
                            <a:buNone/>
                          </a:pPr>
                          <a:r>
                            <a:rPr lang="en-ZA" sz="900" b="1" dirty="0">
                              <a:effectLst/>
                            </a:rPr>
                            <a:t>Points</a:t>
                          </a:r>
                          <a:endParaRPr lang="en-ZA" sz="12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6890471"/>
                      </a:ext>
                    </a:extLst>
                  </a:tr>
                  <a:tr h="816630">
                    <a:tc>
                      <a:txBody>
                        <a:bodyPr/>
                        <a:lstStyle/>
                        <a:p>
                          <a:pPr algn="just" fontAlgn="base">
                            <a:lnSpc>
                              <a:spcPct val="115000"/>
                            </a:lnSpc>
                            <a:buNone/>
                          </a:pPr>
                          <a14:m>
                            <m:oMathPara xmlns:m="http://schemas.openxmlformats.org/officeDocument/2006/math">
                              <m:oMathParaPr>
                                <m:jc m:val="centerGroup"/>
                              </m:oMathParaPr>
                              <m:oMath xmlns:m="http://schemas.openxmlformats.org/officeDocument/2006/math">
                                <m:r>
                                  <a:rPr lang="en-ZA" sz="900" smtClean="0">
                                    <a:effectLst/>
                                    <a:latin typeface="Cambria Math" panose="02040503050406030204" pitchFamily="18" charset="0"/>
                                  </a:rPr>
                                  <m:t>𝑷𝒔</m:t>
                                </m:r>
                                <m:r>
                                  <a:rPr lang="en-ZA" sz="900" smtClean="0">
                                    <a:effectLst/>
                                    <a:latin typeface="Cambria Math" panose="02040503050406030204" pitchFamily="18" charset="0"/>
                                  </a:rPr>
                                  <m:t>=</m:t>
                                </m:r>
                                <m:r>
                                  <a:rPr lang="en-ZA" sz="900" smtClean="0">
                                    <a:effectLst/>
                                    <a:latin typeface="Cambria Math" panose="02040503050406030204" pitchFamily="18" charset="0"/>
                                  </a:rPr>
                                  <m:t>𝟖𝟎</m:t>
                                </m:r>
                                <m:r>
                                  <a:rPr lang="en-ZA" sz="900" b="1" i="0" smtClean="0">
                                    <a:effectLst/>
                                    <a:latin typeface="Cambria Math" panose="02040503050406030204" pitchFamily="18" charset="0"/>
                                  </a:rPr>
                                  <m:t> </m:t>
                                </m:r>
                                <m:r>
                                  <a:rPr lang="en-ZA" sz="900" b="1" i="0" smtClean="0">
                                    <a:effectLst/>
                                    <a:latin typeface="Cambria Math" panose="02040503050406030204" pitchFamily="18" charset="0"/>
                                  </a:rPr>
                                  <m:t>𝐱</m:t>
                                </m:r>
                                <m:r>
                                  <a:rPr lang="en-ZA" sz="900" b="1" i="0" smtClean="0">
                                    <a:effectLst/>
                                    <a:latin typeface="Cambria Math" panose="02040503050406030204" pitchFamily="18" charset="0"/>
                                  </a:rPr>
                                  <m:t> </m:t>
                                </m:r>
                                <m:r>
                                  <a:rPr lang="en-ZA" sz="900">
                                    <a:effectLst/>
                                    <a:latin typeface="Cambria Math" panose="02040503050406030204" pitchFamily="18" charset="0"/>
                                  </a:rPr>
                                  <m:t>(</m:t>
                                </m:r>
                                <m:f>
                                  <m:fPr>
                                    <m:ctrlPr>
                                      <a:rPr lang="en-ZA" sz="900" i="1">
                                        <a:effectLst/>
                                        <a:latin typeface="Cambria Math" panose="02040503050406030204" pitchFamily="18" charset="0"/>
                                      </a:rPr>
                                    </m:ctrlPr>
                                  </m:fPr>
                                  <m:num>
                                    <m:r>
                                      <a:rPr lang="en-ZA" sz="900">
                                        <a:effectLst/>
                                        <a:latin typeface="Cambria Math" panose="02040503050406030204" pitchFamily="18" charset="0"/>
                                      </a:rPr>
                                      <m:t>𝑷𝒕</m:t>
                                    </m:r>
                                    <m:r>
                                      <a:rPr lang="en-ZA" sz="900">
                                        <a:effectLst/>
                                        <a:latin typeface="Cambria Math" panose="02040503050406030204" pitchFamily="18" charset="0"/>
                                      </a:rPr>
                                      <m:t>−</m:t>
                                    </m:r>
                                    <m:r>
                                      <a:rPr lang="en-ZA" sz="900">
                                        <a:effectLst/>
                                        <a:latin typeface="Cambria Math" panose="02040503050406030204" pitchFamily="18" charset="0"/>
                                      </a:rPr>
                                      <m:t>𝑷𝒎𝒊𝒏</m:t>
                                    </m:r>
                                  </m:num>
                                  <m:den>
                                    <m:r>
                                      <a:rPr lang="en-ZA" sz="900">
                                        <a:effectLst/>
                                        <a:latin typeface="Cambria Math" panose="02040503050406030204" pitchFamily="18" charset="0"/>
                                      </a:rPr>
                                      <m:t>𝑷𝒎𝒊𝒏</m:t>
                                    </m:r>
                                  </m:den>
                                </m:f>
                                <m:r>
                                  <a:rPr lang="en-ZA" sz="900">
                                    <a:effectLst/>
                                    <a:latin typeface="Cambria Math" panose="02040503050406030204" pitchFamily="18" charset="0"/>
                                  </a:rPr>
                                  <m:t>)</m:t>
                                </m:r>
                              </m:oMath>
                            </m:oMathPara>
                          </a14:m>
                          <a:endParaRPr lang="en-ZA"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base">
                            <a:lnSpc>
                              <a:spcPct val="115000"/>
                            </a:lnSpc>
                            <a:buNone/>
                          </a:pPr>
                          <a:r>
                            <a:rPr lang="en-ZA" sz="900" dirty="0">
                              <a:effectLst/>
                            </a:rPr>
                            <a:t>80</a:t>
                          </a:r>
                          <a:endParaRPr lang="en-ZA"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72609940"/>
                      </a:ext>
                    </a:extLst>
                  </a:tr>
                </a:tbl>
              </a:graphicData>
            </a:graphic>
          </p:graphicFrame>
        </mc:Choice>
        <mc:Fallback xmlns="">
          <p:graphicFrame>
            <p:nvGraphicFramePr>
              <p:cNvPr id="14" name="Table 13">
                <a:extLst>
                  <a:ext uri="{FF2B5EF4-FFF2-40B4-BE49-F238E27FC236}">
                    <a16:creationId xmlns:a16="http://schemas.microsoft.com/office/drawing/2014/main" id="{EA696174-BFDF-DE2A-87A9-60CD33F55EC9}"/>
                  </a:ext>
                </a:extLst>
              </p:cNvPr>
              <p:cNvGraphicFramePr>
                <a:graphicFrameLocks noGrp="1"/>
              </p:cNvGraphicFramePr>
              <p:nvPr>
                <p:extLst>
                  <p:ext uri="{D42A27DB-BD31-4B8C-83A1-F6EECF244321}">
                    <p14:modId xmlns:p14="http://schemas.microsoft.com/office/powerpoint/2010/main" val="398000004"/>
                  </p:ext>
                </p:extLst>
              </p:nvPr>
            </p:nvGraphicFramePr>
            <p:xfrm>
              <a:off x="4892940" y="5131365"/>
              <a:ext cx="3092883" cy="1214729"/>
            </p:xfrm>
            <a:graphic>
              <a:graphicData uri="http://schemas.openxmlformats.org/drawingml/2006/table">
                <a:tbl>
                  <a:tblPr firstRow="1" firstCol="1" bandRow="1">
                    <a:tableStyleId>{5C22544A-7EE6-4342-B048-85BDC9FD1C3A}</a:tableStyleId>
                  </a:tblPr>
                  <a:tblGrid>
                    <a:gridCol w="1660717">
                      <a:extLst>
                        <a:ext uri="{9D8B030D-6E8A-4147-A177-3AD203B41FA5}">
                          <a16:colId xmlns:a16="http://schemas.microsoft.com/office/drawing/2014/main" val="27338339"/>
                        </a:ext>
                      </a:extLst>
                    </a:gridCol>
                    <a:gridCol w="1432166">
                      <a:extLst>
                        <a:ext uri="{9D8B030D-6E8A-4147-A177-3AD203B41FA5}">
                          <a16:colId xmlns:a16="http://schemas.microsoft.com/office/drawing/2014/main" val="1536250459"/>
                        </a:ext>
                      </a:extLst>
                    </a:gridCol>
                  </a:tblGrid>
                  <a:tr h="398099">
                    <a:tc>
                      <a:txBody>
                        <a:bodyPr/>
                        <a:lstStyle/>
                        <a:p>
                          <a:pPr algn="ctr" fontAlgn="base">
                            <a:lnSpc>
                              <a:spcPct val="115000"/>
                            </a:lnSpc>
                            <a:buNone/>
                          </a:pPr>
                          <a:r>
                            <a:rPr lang="en-ZA" sz="900" b="1" dirty="0">
                              <a:effectLst/>
                            </a:rPr>
                            <a:t>Price evaluation formula</a:t>
                          </a:r>
                          <a:endParaRPr lang="en-ZA" sz="12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base">
                            <a:lnSpc>
                              <a:spcPct val="115000"/>
                            </a:lnSpc>
                            <a:buNone/>
                          </a:pPr>
                          <a:r>
                            <a:rPr lang="en-ZA" sz="900" b="1" dirty="0">
                              <a:effectLst/>
                            </a:rPr>
                            <a:t>Points</a:t>
                          </a:r>
                          <a:endParaRPr lang="en-ZA" sz="12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6890471"/>
                      </a:ext>
                    </a:extLst>
                  </a:tr>
                  <a:tr h="816630">
                    <a:tc>
                      <a:txBody>
                        <a:bodyPr/>
                        <a:lstStyle/>
                        <a:p>
                          <a:endParaRPr lang="en-US"/>
                        </a:p>
                      </a:txBody>
                      <a:tcPr marL="68580" marR="68580" marT="0" marB="0">
                        <a:blipFill>
                          <a:blip r:embed="rId3"/>
                          <a:stretch>
                            <a:fillRect l="-366" t="-52593" r="-87912" b="-1481"/>
                          </a:stretch>
                        </a:blipFill>
                      </a:tcPr>
                    </a:tc>
                    <a:tc>
                      <a:txBody>
                        <a:bodyPr/>
                        <a:lstStyle/>
                        <a:p>
                          <a:pPr algn="ctr" fontAlgn="base">
                            <a:lnSpc>
                              <a:spcPct val="115000"/>
                            </a:lnSpc>
                            <a:buNone/>
                          </a:pPr>
                          <a:r>
                            <a:rPr lang="en-ZA" sz="900" dirty="0">
                              <a:effectLst/>
                            </a:rPr>
                            <a:t>80</a:t>
                          </a:r>
                          <a:endParaRPr lang="en-ZA"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72609940"/>
                      </a:ext>
                    </a:extLst>
                  </a:tr>
                </a:tbl>
              </a:graphicData>
            </a:graphic>
          </p:graphicFrame>
        </mc:Fallback>
      </mc:AlternateContent>
    </p:spTree>
    <p:extLst>
      <p:ext uri="{BB962C8B-B14F-4D97-AF65-F5344CB8AC3E}">
        <p14:creationId xmlns:p14="http://schemas.microsoft.com/office/powerpoint/2010/main" val="3534176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FCFCC-1BFD-9856-4FAC-1D8F433495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3CA19B-7636-03C8-AE50-5D163496DF72}"/>
              </a:ext>
            </a:extLst>
          </p:cNvPr>
          <p:cNvSpPr>
            <a:spLocks noGrp="1"/>
          </p:cNvSpPr>
          <p:nvPr>
            <p:ph type="title"/>
          </p:nvPr>
        </p:nvSpPr>
        <p:spPr>
          <a:xfrm>
            <a:off x="711757" y="18281"/>
            <a:ext cx="10515600" cy="1325563"/>
          </a:xfrm>
        </p:spPr>
        <p:txBody>
          <a:bodyPr>
            <a:normAutofit/>
          </a:bodyPr>
          <a:lstStyle/>
          <a:p>
            <a:r>
              <a:rPr lang="en-US" u="sng" dirty="0">
                <a:latin typeface="Gotham Black"/>
              </a:rPr>
              <a:t>GATE 1 – TECHNICAL EVALUATION CRITERIA</a:t>
            </a:r>
          </a:p>
        </p:txBody>
      </p:sp>
      <p:sp>
        <p:nvSpPr>
          <p:cNvPr id="3" name="Content Placeholder 2">
            <a:extLst>
              <a:ext uri="{FF2B5EF4-FFF2-40B4-BE49-F238E27FC236}">
                <a16:creationId xmlns:a16="http://schemas.microsoft.com/office/drawing/2014/main" id="{552CD601-EC1D-6959-5618-40839EC833D4}"/>
              </a:ext>
            </a:extLst>
          </p:cNvPr>
          <p:cNvSpPr>
            <a:spLocks noGrp="1"/>
          </p:cNvSpPr>
          <p:nvPr>
            <p:ph idx="1"/>
          </p:nvPr>
        </p:nvSpPr>
        <p:spPr>
          <a:xfrm>
            <a:off x="838200" y="1124388"/>
            <a:ext cx="10515600" cy="4351338"/>
          </a:xfrm>
        </p:spPr>
        <p:txBody>
          <a:bodyPr>
            <a:normAutofit/>
          </a:bodyPr>
          <a:lstStyle/>
          <a:p>
            <a:r>
              <a:rPr lang="en-GB" sz="2000" dirty="0">
                <a:latin typeface="Gotham Black"/>
              </a:rPr>
              <a:t>Bidders responding must meet the following expertise and capability requirements: </a:t>
            </a:r>
          </a:p>
        </p:txBody>
      </p:sp>
      <p:graphicFrame>
        <p:nvGraphicFramePr>
          <p:cNvPr id="6" name="Object 5">
            <a:extLst>
              <a:ext uri="{FF2B5EF4-FFF2-40B4-BE49-F238E27FC236}">
                <a16:creationId xmlns:a16="http://schemas.microsoft.com/office/drawing/2014/main" id="{DF13CAE8-990C-C2F3-2D74-3E7D8768641B}"/>
              </a:ext>
            </a:extLst>
          </p:cNvPr>
          <p:cNvGraphicFramePr>
            <a:graphicFrameLocks noChangeAspect="1"/>
          </p:cNvGraphicFramePr>
          <p:nvPr>
            <p:extLst>
              <p:ext uri="{D42A27DB-BD31-4B8C-83A1-F6EECF244321}">
                <p14:modId xmlns:p14="http://schemas.microsoft.com/office/powerpoint/2010/main" val="468598152"/>
              </p:ext>
            </p:extLst>
          </p:nvPr>
        </p:nvGraphicFramePr>
        <p:xfrm>
          <a:off x="1639888" y="1516063"/>
          <a:ext cx="6756400" cy="5330825"/>
        </p:xfrm>
        <a:graphic>
          <a:graphicData uri="http://schemas.openxmlformats.org/presentationml/2006/ole">
            <mc:AlternateContent xmlns:mc="http://schemas.openxmlformats.org/markup-compatibility/2006">
              <mc:Choice xmlns:v="urn:schemas-microsoft-com:vml" Requires="v">
                <p:oleObj name="Document" r:id="rId2" imgW="6415319" imgH="5061062" progId="Word.Document.12">
                  <p:embed/>
                </p:oleObj>
              </mc:Choice>
              <mc:Fallback>
                <p:oleObj name="Document" r:id="rId2" imgW="6415319" imgH="5061062" progId="Word.Document.12">
                  <p:embed/>
                  <p:pic>
                    <p:nvPicPr>
                      <p:cNvPr id="6" name="Object 5">
                        <a:extLst>
                          <a:ext uri="{FF2B5EF4-FFF2-40B4-BE49-F238E27FC236}">
                            <a16:creationId xmlns:a16="http://schemas.microsoft.com/office/drawing/2014/main" id="{DF13CAE8-990C-C2F3-2D74-3E7D8768641B}"/>
                          </a:ext>
                        </a:extLst>
                      </p:cNvPr>
                      <p:cNvPicPr/>
                      <p:nvPr/>
                    </p:nvPicPr>
                    <p:blipFill>
                      <a:blip r:embed="rId3"/>
                      <a:stretch>
                        <a:fillRect/>
                      </a:stretch>
                    </p:blipFill>
                    <p:spPr>
                      <a:xfrm>
                        <a:off x="1639888" y="1516063"/>
                        <a:ext cx="6756400" cy="5330825"/>
                      </a:xfrm>
                      <a:prstGeom prst="rect">
                        <a:avLst/>
                      </a:prstGeom>
                    </p:spPr>
                  </p:pic>
                </p:oleObj>
              </mc:Fallback>
            </mc:AlternateContent>
          </a:graphicData>
        </a:graphic>
      </p:graphicFrame>
    </p:spTree>
    <p:extLst>
      <p:ext uri="{BB962C8B-B14F-4D97-AF65-F5344CB8AC3E}">
        <p14:creationId xmlns:p14="http://schemas.microsoft.com/office/powerpoint/2010/main" val="4260705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9E7F4-FE3D-377E-0BCF-137CC5300D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B371CB-25B8-9017-DE60-5A1AF7D3419F}"/>
              </a:ext>
            </a:extLst>
          </p:cNvPr>
          <p:cNvSpPr>
            <a:spLocks noGrp="1"/>
          </p:cNvSpPr>
          <p:nvPr>
            <p:ph type="title"/>
          </p:nvPr>
        </p:nvSpPr>
        <p:spPr>
          <a:xfrm>
            <a:off x="730045" y="314376"/>
            <a:ext cx="10515600" cy="1325563"/>
          </a:xfrm>
        </p:spPr>
        <p:txBody>
          <a:bodyPr>
            <a:normAutofit/>
          </a:bodyPr>
          <a:lstStyle/>
          <a:p>
            <a:r>
              <a:rPr lang="en-US" u="sng" dirty="0">
                <a:latin typeface="Gotham Black"/>
              </a:rPr>
              <a:t>GATE 2 - PRICE</a:t>
            </a:r>
          </a:p>
        </p:txBody>
      </p:sp>
      <p:sp>
        <p:nvSpPr>
          <p:cNvPr id="3" name="Content Placeholder 2">
            <a:extLst>
              <a:ext uri="{FF2B5EF4-FFF2-40B4-BE49-F238E27FC236}">
                <a16:creationId xmlns:a16="http://schemas.microsoft.com/office/drawing/2014/main" id="{DD612854-4941-09A2-A142-9EBFA0359BD4}"/>
              </a:ext>
            </a:extLst>
          </p:cNvPr>
          <p:cNvSpPr>
            <a:spLocks noGrp="1"/>
          </p:cNvSpPr>
          <p:nvPr>
            <p:ph idx="1"/>
          </p:nvPr>
        </p:nvSpPr>
        <p:spPr>
          <a:xfrm>
            <a:off x="838200" y="1343844"/>
            <a:ext cx="10515600" cy="4351338"/>
          </a:xfrm>
        </p:spPr>
        <p:txBody>
          <a:bodyPr>
            <a:normAutofit/>
          </a:bodyPr>
          <a:lstStyle/>
          <a:p>
            <a:r>
              <a:rPr lang="en-GB" dirty="0">
                <a:latin typeface="Gotham Black"/>
              </a:rPr>
              <a:t>The Price and B-BBEE points will be added together to determine each bidder’s overall score out of 100 points. </a:t>
            </a:r>
          </a:p>
          <a:p>
            <a:endParaRPr lang="en-GB" dirty="0">
              <a:latin typeface="Gotham Black"/>
            </a:endParaRPr>
          </a:p>
          <a:p>
            <a:pPr marL="0" indent="0">
              <a:buNone/>
            </a:pPr>
            <a:r>
              <a:rPr lang="en-US" dirty="0">
                <a:highlight>
                  <a:srgbClr val="FFFF00"/>
                </a:highlight>
                <a:latin typeface="Gotham Black"/>
              </a:rPr>
              <a:t>Stage 1 – Price Evaluation (80 Points)  </a:t>
            </a:r>
          </a:p>
          <a:p>
            <a:pPr marL="0" indent="0">
              <a:buNone/>
            </a:pPr>
            <a:r>
              <a:rPr lang="en-GB" dirty="0">
                <a:latin typeface="Gotham Black"/>
              </a:rPr>
              <a:t>Bidders are required to include pricing within the proposal</a:t>
            </a:r>
            <a:endParaRPr lang="en-US" dirty="0">
              <a:latin typeface="Gotham Black"/>
            </a:endParaRPr>
          </a:p>
        </p:txBody>
      </p:sp>
      <p:pic>
        <p:nvPicPr>
          <p:cNvPr id="6" name="Picture 5">
            <a:extLst>
              <a:ext uri="{FF2B5EF4-FFF2-40B4-BE49-F238E27FC236}">
                <a16:creationId xmlns:a16="http://schemas.microsoft.com/office/drawing/2014/main" id="{26B9E5BE-AB55-278D-4573-3C5E50882F2F}"/>
              </a:ext>
            </a:extLst>
          </p:cNvPr>
          <p:cNvPicPr>
            <a:picLocks noChangeAspect="1"/>
          </p:cNvPicPr>
          <p:nvPr/>
        </p:nvPicPr>
        <p:blipFill>
          <a:blip r:embed="rId2"/>
          <a:stretch>
            <a:fillRect/>
          </a:stretch>
        </p:blipFill>
        <p:spPr>
          <a:xfrm>
            <a:off x="1788000" y="5252614"/>
            <a:ext cx="7523116" cy="804742"/>
          </a:xfrm>
          <a:prstGeom prst="rect">
            <a:avLst/>
          </a:prstGeom>
        </p:spPr>
      </p:pic>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54DE81F9-E721-50DA-6DDE-D9786A8B19E8}"/>
                  </a:ext>
                </a:extLst>
              </p:cNvPr>
              <p:cNvGraphicFramePr>
                <a:graphicFrameLocks noGrp="1"/>
              </p:cNvGraphicFramePr>
              <p:nvPr>
                <p:extLst>
                  <p:ext uri="{D42A27DB-BD31-4B8C-83A1-F6EECF244321}">
                    <p14:modId xmlns:p14="http://schemas.microsoft.com/office/powerpoint/2010/main" val="2052007835"/>
                  </p:ext>
                </p:extLst>
              </p:nvPr>
            </p:nvGraphicFramePr>
            <p:xfrm>
              <a:off x="1420166" y="3894939"/>
              <a:ext cx="7198540" cy="1075895"/>
            </p:xfrm>
            <a:graphic>
              <a:graphicData uri="http://schemas.openxmlformats.org/drawingml/2006/table">
                <a:tbl>
                  <a:tblPr firstRow="1" firstCol="1" bandRow="1">
                    <a:tableStyleId>{5C22544A-7EE6-4342-B048-85BDC9FD1C3A}</a:tableStyleId>
                  </a:tblPr>
                  <a:tblGrid>
                    <a:gridCol w="3865241">
                      <a:extLst>
                        <a:ext uri="{9D8B030D-6E8A-4147-A177-3AD203B41FA5}">
                          <a16:colId xmlns:a16="http://schemas.microsoft.com/office/drawing/2014/main" val="27338339"/>
                        </a:ext>
                      </a:extLst>
                    </a:gridCol>
                    <a:gridCol w="3333299">
                      <a:extLst>
                        <a:ext uri="{9D8B030D-6E8A-4147-A177-3AD203B41FA5}">
                          <a16:colId xmlns:a16="http://schemas.microsoft.com/office/drawing/2014/main" val="1536250459"/>
                        </a:ext>
                      </a:extLst>
                    </a:gridCol>
                  </a:tblGrid>
                  <a:tr h="352599">
                    <a:tc>
                      <a:txBody>
                        <a:bodyPr/>
                        <a:lstStyle/>
                        <a:p>
                          <a:pPr algn="ctr" fontAlgn="base">
                            <a:lnSpc>
                              <a:spcPct val="115000"/>
                            </a:lnSpc>
                            <a:buNone/>
                          </a:pPr>
                          <a:r>
                            <a:rPr lang="en-ZA" sz="2000" dirty="0">
                              <a:effectLst/>
                              <a:latin typeface="Gotham Black"/>
                            </a:rPr>
                            <a:t>Price evaluation formula</a:t>
                          </a:r>
                          <a:endParaRPr lang="en-ZA" sz="3600" dirty="0">
                            <a:effectLst/>
                            <a:latin typeface="Gotham Black"/>
                            <a:ea typeface="+mn-ea"/>
                          </a:endParaRPr>
                        </a:p>
                      </a:txBody>
                      <a:tcPr marL="68580" marR="68580" marT="0" marB="0"/>
                    </a:tc>
                    <a:tc>
                      <a:txBody>
                        <a:bodyPr/>
                        <a:lstStyle/>
                        <a:p>
                          <a:pPr algn="ctr" fontAlgn="base">
                            <a:lnSpc>
                              <a:spcPct val="115000"/>
                            </a:lnSpc>
                            <a:buNone/>
                          </a:pPr>
                          <a:r>
                            <a:rPr lang="en-ZA" sz="2000">
                              <a:effectLst/>
                              <a:latin typeface="Gotham Black"/>
                            </a:rPr>
                            <a:t>Points</a:t>
                          </a:r>
                          <a:endParaRPr lang="en-ZA" sz="3600">
                            <a:effectLst/>
                            <a:latin typeface="Gotham Black"/>
                            <a:ea typeface="+mn-ea"/>
                          </a:endParaRPr>
                        </a:p>
                      </a:txBody>
                      <a:tcPr marL="68580" marR="68580" marT="0" marB="0"/>
                    </a:tc>
                    <a:extLst>
                      <a:ext uri="{0D108BD9-81ED-4DB2-BD59-A6C34878D82A}">
                        <a16:rowId xmlns:a16="http://schemas.microsoft.com/office/drawing/2014/main" val="196890471"/>
                      </a:ext>
                    </a:extLst>
                  </a:tr>
                  <a:tr h="723296">
                    <a:tc>
                      <a:txBody>
                        <a:bodyPr/>
                        <a:lstStyle/>
                        <a:p>
                          <a:pPr algn="just" fontAlgn="base">
                            <a:lnSpc>
                              <a:spcPct val="115000"/>
                            </a:lnSpc>
                            <a:buNone/>
                          </a:pPr>
                          <a14:m>
                            <m:oMathPara xmlns:m="http://schemas.openxmlformats.org/officeDocument/2006/math">
                              <m:oMathParaPr>
                                <m:jc m:val="centerGroup"/>
                              </m:oMathParaPr>
                              <m:oMath xmlns:m="http://schemas.openxmlformats.org/officeDocument/2006/math">
                                <m:r>
                                  <a:rPr lang="en-ZA" sz="2000" smtClean="0">
                                    <a:effectLst/>
                                    <a:latin typeface="Cambria Math" panose="02040503050406030204" pitchFamily="18" charset="0"/>
                                  </a:rPr>
                                  <m:t>𝑷𝒔</m:t>
                                </m:r>
                                <m:r>
                                  <a:rPr lang="en-ZA" sz="2000" smtClean="0">
                                    <a:effectLst/>
                                    <a:latin typeface="Cambria Math" panose="02040503050406030204" pitchFamily="18" charset="0"/>
                                  </a:rPr>
                                  <m:t>=</m:t>
                                </m:r>
                                <m:r>
                                  <a:rPr lang="en-ZA" sz="2000" smtClean="0">
                                    <a:effectLst/>
                                    <a:latin typeface="Cambria Math" panose="02040503050406030204" pitchFamily="18" charset="0"/>
                                  </a:rPr>
                                  <m:t>𝟖𝟎</m:t>
                                </m:r>
                                <m:r>
                                  <a:rPr lang="en-ZA" sz="2000" b="1" i="0" smtClean="0">
                                    <a:effectLst/>
                                    <a:latin typeface="Cambria Math" panose="02040503050406030204" pitchFamily="18" charset="0"/>
                                  </a:rPr>
                                  <m:t> </m:t>
                                </m:r>
                                <m:r>
                                  <a:rPr lang="en-ZA" sz="2000" b="1" i="0" smtClean="0">
                                    <a:effectLst/>
                                    <a:latin typeface="Cambria Math" panose="02040503050406030204" pitchFamily="18" charset="0"/>
                                  </a:rPr>
                                  <m:t>𝐱</m:t>
                                </m:r>
                                <m:r>
                                  <a:rPr lang="en-ZA" sz="2000" b="1" i="0" smtClean="0">
                                    <a:effectLst/>
                                    <a:latin typeface="Cambria Math" panose="02040503050406030204" pitchFamily="18" charset="0"/>
                                  </a:rPr>
                                  <m:t> </m:t>
                                </m:r>
                                <m:r>
                                  <a:rPr lang="en-ZA" sz="2000">
                                    <a:effectLst/>
                                    <a:latin typeface="Cambria Math" panose="02040503050406030204" pitchFamily="18" charset="0"/>
                                  </a:rPr>
                                  <m:t>(</m:t>
                                </m:r>
                                <m:f>
                                  <m:fPr>
                                    <m:ctrlPr>
                                      <a:rPr lang="en-ZA" sz="2000" i="1">
                                        <a:effectLst/>
                                        <a:latin typeface="Cambria Math" panose="02040503050406030204" pitchFamily="18" charset="0"/>
                                      </a:rPr>
                                    </m:ctrlPr>
                                  </m:fPr>
                                  <m:num>
                                    <m:r>
                                      <a:rPr lang="en-ZA" sz="2000">
                                        <a:effectLst/>
                                        <a:latin typeface="Cambria Math" panose="02040503050406030204" pitchFamily="18" charset="0"/>
                                      </a:rPr>
                                      <m:t>𝑷𝒕</m:t>
                                    </m:r>
                                    <m:r>
                                      <a:rPr lang="en-ZA" sz="2000">
                                        <a:effectLst/>
                                        <a:latin typeface="Cambria Math" panose="02040503050406030204" pitchFamily="18" charset="0"/>
                                      </a:rPr>
                                      <m:t>−</m:t>
                                    </m:r>
                                    <m:r>
                                      <a:rPr lang="en-ZA" sz="2000">
                                        <a:effectLst/>
                                        <a:latin typeface="Cambria Math" panose="02040503050406030204" pitchFamily="18" charset="0"/>
                                      </a:rPr>
                                      <m:t>𝑷𝒎𝒊𝒏</m:t>
                                    </m:r>
                                  </m:num>
                                  <m:den>
                                    <m:r>
                                      <a:rPr lang="en-ZA" sz="2000">
                                        <a:effectLst/>
                                        <a:latin typeface="Cambria Math" panose="02040503050406030204" pitchFamily="18" charset="0"/>
                                      </a:rPr>
                                      <m:t>𝑷𝒎𝒊𝒏</m:t>
                                    </m:r>
                                  </m:den>
                                </m:f>
                                <m:r>
                                  <a:rPr lang="en-ZA" sz="2000">
                                    <a:effectLst/>
                                    <a:latin typeface="Cambria Math" panose="02040503050406030204" pitchFamily="18" charset="0"/>
                                  </a:rPr>
                                  <m:t>)</m:t>
                                </m:r>
                              </m:oMath>
                            </m:oMathPara>
                          </a14:m>
                          <a:endParaRPr lang="en-ZA" sz="3600" dirty="0">
                            <a:effectLst/>
                            <a:latin typeface="Gotham Black"/>
                            <a:ea typeface="+mn-ea"/>
                          </a:endParaRPr>
                        </a:p>
                      </a:txBody>
                      <a:tcPr marL="68580" marR="68580" marT="0" marB="0"/>
                    </a:tc>
                    <a:tc>
                      <a:txBody>
                        <a:bodyPr/>
                        <a:lstStyle/>
                        <a:p>
                          <a:pPr algn="ctr" fontAlgn="base">
                            <a:lnSpc>
                              <a:spcPct val="115000"/>
                            </a:lnSpc>
                            <a:buNone/>
                          </a:pPr>
                          <a:r>
                            <a:rPr lang="en-ZA" sz="2000" dirty="0">
                              <a:effectLst/>
                              <a:latin typeface="Gotham Black"/>
                            </a:rPr>
                            <a:t>80</a:t>
                          </a:r>
                          <a:endParaRPr lang="en-ZA" sz="3600" dirty="0">
                            <a:effectLst/>
                            <a:latin typeface="Gotham Black"/>
                            <a:ea typeface="+mn-ea"/>
                          </a:endParaRPr>
                        </a:p>
                      </a:txBody>
                      <a:tcPr marL="68580" marR="68580" marT="0" marB="0" anchor="ctr"/>
                    </a:tc>
                    <a:extLst>
                      <a:ext uri="{0D108BD9-81ED-4DB2-BD59-A6C34878D82A}">
                        <a16:rowId xmlns:a16="http://schemas.microsoft.com/office/drawing/2014/main" val="772609940"/>
                      </a:ext>
                    </a:extLst>
                  </a:tr>
                </a:tbl>
              </a:graphicData>
            </a:graphic>
          </p:graphicFrame>
        </mc:Choice>
        <mc:Fallback xmlns="">
          <p:graphicFrame>
            <p:nvGraphicFramePr>
              <p:cNvPr id="4" name="Table 3">
                <a:extLst>
                  <a:ext uri="{FF2B5EF4-FFF2-40B4-BE49-F238E27FC236}">
                    <a16:creationId xmlns:a16="http://schemas.microsoft.com/office/drawing/2014/main" id="{54DE81F9-E721-50DA-6DDE-D9786A8B19E8}"/>
                  </a:ext>
                </a:extLst>
              </p:cNvPr>
              <p:cNvGraphicFramePr>
                <a:graphicFrameLocks noGrp="1"/>
              </p:cNvGraphicFramePr>
              <p:nvPr>
                <p:extLst>
                  <p:ext uri="{D42A27DB-BD31-4B8C-83A1-F6EECF244321}">
                    <p14:modId xmlns:p14="http://schemas.microsoft.com/office/powerpoint/2010/main" val="2052007835"/>
                  </p:ext>
                </p:extLst>
              </p:nvPr>
            </p:nvGraphicFramePr>
            <p:xfrm>
              <a:off x="1420166" y="3894939"/>
              <a:ext cx="7198540" cy="1075895"/>
            </p:xfrm>
            <a:graphic>
              <a:graphicData uri="http://schemas.openxmlformats.org/drawingml/2006/table">
                <a:tbl>
                  <a:tblPr firstRow="1" firstCol="1" bandRow="1">
                    <a:tableStyleId>{5C22544A-7EE6-4342-B048-85BDC9FD1C3A}</a:tableStyleId>
                  </a:tblPr>
                  <a:tblGrid>
                    <a:gridCol w="3865241">
                      <a:extLst>
                        <a:ext uri="{9D8B030D-6E8A-4147-A177-3AD203B41FA5}">
                          <a16:colId xmlns:a16="http://schemas.microsoft.com/office/drawing/2014/main" val="27338339"/>
                        </a:ext>
                      </a:extLst>
                    </a:gridCol>
                    <a:gridCol w="3333299">
                      <a:extLst>
                        <a:ext uri="{9D8B030D-6E8A-4147-A177-3AD203B41FA5}">
                          <a16:colId xmlns:a16="http://schemas.microsoft.com/office/drawing/2014/main" val="1536250459"/>
                        </a:ext>
                      </a:extLst>
                    </a:gridCol>
                  </a:tblGrid>
                  <a:tr h="352599">
                    <a:tc>
                      <a:txBody>
                        <a:bodyPr/>
                        <a:lstStyle/>
                        <a:p>
                          <a:pPr algn="ctr" fontAlgn="base">
                            <a:lnSpc>
                              <a:spcPct val="115000"/>
                            </a:lnSpc>
                            <a:buNone/>
                          </a:pPr>
                          <a:r>
                            <a:rPr lang="en-ZA" sz="2000" dirty="0">
                              <a:effectLst/>
                              <a:latin typeface="Gotham Black"/>
                            </a:rPr>
                            <a:t>Price evaluation formula</a:t>
                          </a:r>
                          <a:endParaRPr lang="en-ZA" sz="3600" dirty="0">
                            <a:effectLst/>
                            <a:latin typeface="Gotham Black"/>
                            <a:ea typeface="+mn-ea"/>
                          </a:endParaRPr>
                        </a:p>
                      </a:txBody>
                      <a:tcPr marL="68580" marR="68580" marT="0" marB="0"/>
                    </a:tc>
                    <a:tc>
                      <a:txBody>
                        <a:bodyPr/>
                        <a:lstStyle/>
                        <a:p>
                          <a:pPr algn="ctr" fontAlgn="base">
                            <a:lnSpc>
                              <a:spcPct val="115000"/>
                            </a:lnSpc>
                            <a:buNone/>
                          </a:pPr>
                          <a:r>
                            <a:rPr lang="en-ZA" sz="2000">
                              <a:effectLst/>
                              <a:latin typeface="Gotham Black"/>
                            </a:rPr>
                            <a:t>Points</a:t>
                          </a:r>
                          <a:endParaRPr lang="en-ZA" sz="3600">
                            <a:effectLst/>
                            <a:latin typeface="Gotham Black"/>
                            <a:ea typeface="+mn-ea"/>
                          </a:endParaRPr>
                        </a:p>
                      </a:txBody>
                      <a:tcPr marL="68580" marR="68580" marT="0" marB="0"/>
                    </a:tc>
                    <a:extLst>
                      <a:ext uri="{0D108BD9-81ED-4DB2-BD59-A6C34878D82A}">
                        <a16:rowId xmlns:a16="http://schemas.microsoft.com/office/drawing/2014/main" val="196890471"/>
                      </a:ext>
                    </a:extLst>
                  </a:tr>
                  <a:tr h="723296">
                    <a:tc>
                      <a:txBody>
                        <a:bodyPr/>
                        <a:lstStyle/>
                        <a:p>
                          <a:endParaRPr lang="en-US"/>
                        </a:p>
                      </a:txBody>
                      <a:tcPr marL="68580" marR="68580" marT="0" marB="0">
                        <a:blipFill>
                          <a:blip r:embed="rId3"/>
                          <a:stretch>
                            <a:fillRect l="-157" t="-55000" r="-86772" b="-1667"/>
                          </a:stretch>
                        </a:blipFill>
                      </a:tcPr>
                    </a:tc>
                    <a:tc>
                      <a:txBody>
                        <a:bodyPr/>
                        <a:lstStyle/>
                        <a:p>
                          <a:pPr algn="ctr" fontAlgn="base">
                            <a:lnSpc>
                              <a:spcPct val="115000"/>
                            </a:lnSpc>
                            <a:buNone/>
                          </a:pPr>
                          <a:r>
                            <a:rPr lang="en-ZA" sz="2000" dirty="0">
                              <a:effectLst/>
                              <a:latin typeface="Gotham Black"/>
                            </a:rPr>
                            <a:t>80</a:t>
                          </a:r>
                          <a:endParaRPr lang="en-ZA" sz="3600" dirty="0">
                            <a:effectLst/>
                            <a:latin typeface="Gotham Black"/>
                            <a:ea typeface="+mn-ea"/>
                          </a:endParaRPr>
                        </a:p>
                      </a:txBody>
                      <a:tcPr marL="68580" marR="68580" marT="0" marB="0" anchor="ctr"/>
                    </a:tc>
                    <a:extLst>
                      <a:ext uri="{0D108BD9-81ED-4DB2-BD59-A6C34878D82A}">
                        <a16:rowId xmlns:a16="http://schemas.microsoft.com/office/drawing/2014/main" val="772609940"/>
                      </a:ext>
                    </a:extLst>
                  </a:tr>
                </a:tbl>
              </a:graphicData>
            </a:graphic>
          </p:graphicFrame>
        </mc:Fallback>
      </mc:AlternateContent>
    </p:spTree>
    <p:extLst>
      <p:ext uri="{BB962C8B-B14F-4D97-AF65-F5344CB8AC3E}">
        <p14:creationId xmlns:p14="http://schemas.microsoft.com/office/powerpoint/2010/main" val="2517668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059C0-E28E-9EAD-CA4D-0CC370EF16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3467D7-B975-EE36-D360-D999018CFB29}"/>
              </a:ext>
            </a:extLst>
          </p:cNvPr>
          <p:cNvSpPr>
            <a:spLocks noGrp="1"/>
          </p:cNvSpPr>
          <p:nvPr>
            <p:ph type="title"/>
          </p:nvPr>
        </p:nvSpPr>
        <p:spPr>
          <a:xfrm>
            <a:off x="730045" y="314376"/>
            <a:ext cx="10515600" cy="1325563"/>
          </a:xfrm>
        </p:spPr>
        <p:txBody>
          <a:bodyPr>
            <a:normAutofit/>
          </a:bodyPr>
          <a:lstStyle/>
          <a:p>
            <a:r>
              <a:rPr lang="en-US" u="sng" dirty="0">
                <a:latin typeface="Gotham Black"/>
              </a:rPr>
              <a:t>GATE 2 – B-BBEE</a:t>
            </a:r>
          </a:p>
        </p:txBody>
      </p:sp>
      <p:sp>
        <p:nvSpPr>
          <p:cNvPr id="3" name="Content Placeholder 2">
            <a:extLst>
              <a:ext uri="{FF2B5EF4-FFF2-40B4-BE49-F238E27FC236}">
                <a16:creationId xmlns:a16="http://schemas.microsoft.com/office/drawing/2014/main" id="{B63BDAE3-6C53-0017-3B91-60843C30CF22}"/>
              </a:ext>
            </a:extLst>
          </p:cNvPr>
          <p:cNvSpPr>
            <a:spLocks noGrp="1"/>
          </p:cNvSpPr>
          <p:nvPr>
            <p:ph idx="1"/>
          </p:nvPr>
        </p:nvSpPr>
        <p:spPr>
          <a:xfrm>
            <a:off x="838200" y="1477336"/>
            <a:ext cx="10515600" cy="4351338"/>
          </a:xfrm>
        </p:spPr>
        <p:txBody>
          <a:bodyPr>
            <a:normAutofit/>
          </a:bodyPr>
          <a:lstStyle/>
          <a:p>
            <a:pPr marL="0" indent="0">
              <a:buNone/>
            </a:pPr>
            <a:r>
              <a:rPr lang="en-US" dirty="0">
                <a:highlight>
                  <a:srgbClr val="FFFF00"/>
                </a:highlight>
                <a:latin typeface="Gotham Black"/>
              </a:rPr>
              <a:t>Stage 2– B-BBEE Evaluation (20 Points)  </a:t>
            </a:r>
          </a:p>
          <a:p>
            <a:pPr marL="0" indent="0">
              <a:buNone/>
            </a:pPr>
            <a:r>
              <a:rPr lang="en-GB" dirty="0">
                <a:latin typeface="Gotham Black"/>
              </a:rPr>
              <a:t>B-BBEE points may be allocated to Bidders on submission of documentation or evidence as follows:</a:t>
            </a:r>
          </a:p>
          <a:p>
            <a:pPr marL="0" indent="0">
              <a:buNone/>
            </a:pPr>
            <a:endParaRPr lang="en-GB" dirty="0">
              <a:latin typeface="Gotham Black"/>
            </a:endParaRPr>
          </a:p>
          <a:p>
            <a:pPr marL="0" indent="0">
              <a:buNone/>
            </a:pPr>
            <a:endParaRPr lang="en-GB" dirty="0">
              <a:latin typeface="Gotham Black"/>
            </a:endParaRPr>
          </a:p>
          <a:p>
            <a:pPr marL="0" indent="0">
              <a:buNone/>
            </a:pPr>
            <a:endParaRPr lang="en-GB" dirty="0">
              <a:latin typeface="Gotham Black"/>
            </a:endParaRPr>
          </a:p>
          <a:p>
            <a:pPr marL="0" indent="0">
              <a:buNone/>
            </a:pPr>
            <a:r>
              <a:rPr lang="en-GB" sz="1200" dirty="0">
                <a:latin typeface="Gotham Black"/>
              </a:rPr>
              <a:t>            </a:t>
            </a:r>
          </a:p>
          <a:p>
            <a:pPr marL="0" indent="0">
              <a:buNone/>
            </a:pPr>
            <a:endParaRPr lang="en-GB" sz="1200" dirty="0">
              <a:latin typeface="Gotham Black"/>
            </a:endParaRPr>
          </a:p>
          <a:p>
            <a:pPr marL="0" indent="0">
              <a:buNone/>
            </a:pPr>
            <a:endParaRPr lang="en-GB" sz="1200" dirty="0">
              <a:latin typeface="Gotham Black"/>
            </a:endParaRPr>
          </a:p>
          <a:p>
            <a:pPr marL="0" indent="0">
              <a:buNone/>
            </a:pPr>
            <a:endParaRPr lang="en-GB" dirty="0">
              <a:latin typeface="Gotham Black"/>
            </a:endParaRPr>
          </a:p>
          <a:p>
            <a:pPr marL="0" indent="0">
              <a:buNone/>
            </a:pPr>
            <a:endParaRPr lang="en-GB" dirty="0">
              <a:latin typeface="Gotham Black"/>
            </a:endParaRPr>
          </a:p>
        </p:txBody>
      </p:sp>
      <p:graphicFrame>
        <p:nvGraphicFramePr>
          <p:cNvPr id="4" name="Table 3">
            <a:extLst>
              <a:ext uri="{FF2B5EF4-FFF2-40B4-BE49-F238E27FC236}">
                <a16:creationId xmlns:a16="http://schemas.microsoft.com/office/drawing/2014/main" id="{4E340176-2889-59B1-599B-B726538EA0E0}"/>
              </a:ext>
            </a:extLst>
          </p:cNvPr>
          <p:cNvGraphicFramePr>
            <a:graphicFrameLocks noGrp="1"/>
          </p:cNvGraphicFramePr>
          <p:nvPr>
            <p:extLst>
              <p:ext uri="{D42A27DB-BD31-4B8C-83A1-F6EECF244321}">
                <p14:modId xmlns:p14="http://schemas.microsoft.com/office/powerpoint/2010/main" val="2688513576"/>
              </p:ext>
            </p:extLst>
          </p:nvPr>
        </p:nvGraphicFramePr>
        <p:xfrm>
          <a:off x="1183999" y="3123656"/>
          <a:ext cx="7059997" cy="2639060"/>
        </p:xfrm>
        <a:graphic>
          <a:graphicData uri="http://schemas.openxmlformats.org/drawingml/2006/table">
            <a:tbl>
              <a:tblPr firstRow="1" firstCol="1" bandRow="1">
                <a:tableStyleId>{5C22544A-7EE6-4342-B048-85BDC9FD1C3A}</a:tableStyleId>
              </a:tblPr>
              <a:tblGrid>
                <a:gridCol w="3569692">
                  <a:extLst>
                    <a:ext uri="{9D8B030D-6E8A-4147-A177-3AD203B41FA5}">
                      <a16:colId xmlns:a16="http://schemas.microsoft.com/office/drawing/2014/main" val="4113784363"/>
                    </a:ext>
                  </a:extLst>
                </a:gridCol>
                <a:gridCol w="3490305">
                  <a:extLst>
                    <a:ext uri="{9D8B030D-6E8A-4147-A177-3AD203B41FA5}">
                      <a16:colId xmlns:a16="http://schemas.microsoft.com/office/drawing/2014/main" val="803285778"/>
                    </a:ext>
                  </a:extLst>
                </a:gridCol>
              </a:tblGrid>
              <a:tr h="176205">
                <a:tc>
                  <a:txBody>
                    <a:bodyPr/>
                    <a:lstStyle/>
                    <a:p>
                      <a:pPr algn="ctr" fontAlgn="base">
                        <a:lnSpc>
                          <a:spcPct val="115000"/>
                        </a:lnSpc>
                        <a:buNone/>
                      </a:pPr>
                      <a:r>
                        <a:rPr lang="en-ZA" sz="1600" b="1" kern="1200" dirty="0">
                          <a:solidFill>
                            <a:schemeClr val="lt1"/>
                          </a:solidFill>
                          <a:effectLst/>
                          <a:latin typeface="Gotham Black"/>
                          <a:ea typeface="+mn-ea"/>
                          <a:cs typeface="+mn-cs"/>
                        </a:rPr>
                        <a:t>B-BBBEE Status Level of Contributor</a:t>
                      </a:r>
                    </a:p>
                  </a:txBody>
                  <a:tcPr marL="68580" marR="68580" marT="0" marB="0" anchor="ctr"/>
                </a:tc>
                <a:tc>
                  <a:txBody>
                    <a:bodyPr/>
                    <a:lstStyle/>
                    <a:p>
                      <a:pPr algn="ctr" fontAlgn="base">
                        <a:lnSpc>
                          <a:spcPct val="115000"/>
                        </a:lnSpc>
                        <a:buNone/>
                      </a:pPr>
                      <a:r>
                        <a:rPr lang="en-ZA" sz="1600" b="1" kern="1200">
                          <a:solidFill>
                            <a:schemeClr val="lt1"/>
                          </a:solidFill>
                          <a:effectLst/>
                          <a:latin typeface="Gotham Black"/>
                          <a:ea typeface="+mn-ea"/>
                          <a:cs typeface="+mn-cs"/>
                        </a:rPr>
                        <a:t>Number of Points</a:t>
                      </a:r>
                    </a:p>
                  </a:txBody>
                  <a:tcPr marL="68580" marR="68580" marT="0" marB="0" anchor="ctr"/>
                </a:tc>
                <a:extLst>
                  <a:ext uri="{0D108BD9-81ED-4DB2-BD59-A6C34878D82A}">
                    <a16:rowId xmlns:a16="http://schemas.microsoft.com/office/drawing/2014/main" val="2538428892"/>
                  </a:ext>
                </a:extLst>
              </a:tr>
              <a:tr h="245759">
                <a:tc>
                  <a:txBody>
                    <a:bodyPr/>
                    <a:lstStyle/>
                    <a:p>
                      <a:pPr algn="ctr" fontAlgn="base">
                        <a:lnSpc>
                          <a:spcPct val="115000"/>
                        </a:lnSpc>
                        <a:buNone/>
                      </a:pPr>
                      <a:r>
                        <a:rPr lang="en-ZA" sz="1600" b="1" kern="1200" dirty="0">
                          <a:solidFill>
                            <a:schemeClr val="lt1"/>
                          </a:solidFill>
                          <a:effectLst/>
                          <a:latin typeface="Gotham Black"/>
                          <a:ea typeface="+mn-ea"/>
                          <a:cs typeface="+mn-cs"/>
                        </a:rPr>
                        <a:t>1 – ≥50% Black Woman Owned</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20</a:t>
                      </a:r>
                    </a:p>
                  </a:txBody>
                  <a:tcPr marL="68580" marR="68580" marT="0" marB="0" anchor="ctr"/>
                </a:tc>
                <a:extLst>
                  <a:ext uri="{0D108BD9-81ED-4DB2-BD59-A6C34878D82A}">
                    <a16:rowId xmlns:a16="http://schemas.microsoft.com/office/drawing/2014/main" val="1409142424"/>
                  </a:ext>
                </a:extLst>
              </a:tr>
              <a:tr h="245759">
                <a:tc>
                  <a:txBody>
                    <a:bodyPr/>
                    <a:lstStyle/>
                    <a:p>
                      <a:pPr algn="ctr" fontAlgn="base">
                        <a:lnSpc>
                          <a:spcPct val="115000"/>
                        </a:lnSpc>
                        <a:buNone/>
                      </a:pPr>
                      <a:r>
                        <a:rPr lang="en-ZA" sz="1600" b="1" kern="1200" dirty="0">
                          <a:solidFill>
                            <a:schemeClr val="lt1"/>
                          </a:solidFill>
                          <a:effectLst/>
                          <a:latin typeface="Gotham Black"/>
                          <a:ea typeface="+mn-ea"/>
                          <a:cs typeface="+mn-cs"/>
                        </a:rPr>
                        <a:t>1 – Others</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18</a:t>
                      </a:r>
                    </a:p>
                  </a:txBody>
                  <a:tcPr marL="68580" marR="68580" marT="0" marB="0" anchor="ctr"/>
                </a:tc>
                <a:extLst>
                  <a:ext uri="{0D108BD9-81ED-4DB2-BD59-A6C34878D82A}">
                    <a16:rowId xmlns:a16="http://schemas.microsoft.com/office/drawing/2014/main" val="2848825254"/>
                  </a:ext>
                </a:extLst>
              </a:tr>
              <a:tr h="245759">
                <a:tc>
                  <a:txBody>
                    <a:bodyPr/>
                    <a:lstStyle/>
                    <a:p>
                      <a:pPr algn="ctr" fontAlgn="base">
                        <a:lnSpc>
                          <a:spcPct val="115000"/>
                        </a:lnSpc>
                        <a:buNone/>
                      </a:pPr>
                      <a:r>
                        <a:rPr lang="en-ZA" sz="1600" b="1" kern="1200">
                          <a:solidFill>
                            <a:schemeClr val="lt1"/>
                          </a:solidFill>
                          <a:effectLst/>
                          <a:latin typeface="Gotham Black"/>
                          <a:ea typeface="+mn-ea"/>
                          <a:cs typeface="+mn-cs"/>
                        </a:rPr>
                        <a:t>2</a:t>
                      </a:r>
                    </a:p>
                  </a:txBody>
                  <a:tcPr marL="68580" marR="68580" marT="0" marB="0" anchor="ctr"/>
                </a:tc>
                <a:tc>
                  <a:txBody>
                    <a:bodyPr/>
                    <a:lstStyle/>
                    <a:p>
                      <a:pPr algn="ctr" fontAlgn="base">
                        <a:lnSpc>
                          <a:spcPct val="115000"/>
                        </a:lnSpc>
                        <a:buNone/>
                      </a:pPr>
                      <a:r>
                        <a:rPr lang="en-ZA" sz="1600" b="1" kern="1200">
                          <a:solidFill>
                            <a:schemeClr val="lt1"/>
                          </a:solidFill>
                          <a:effectLst/>
                          <a:latin typeface="Gotham Black"/>
                          <a:ea typeface="+mn-ea"/>
                          <a:cs typeface="+mn-cs"/>
                        </a:rPr>
                        <a:t>16</a:t>
                      </a:r>
                    </a:p>
                  </a:txBody>
                  <a:tcPr marL="68580" marR="68580" marT="0" marB="0" anchor="ctr"/>
                </a:tc>
                <a:extLst>
                  <a:ext uri="{0D108BD9-81ED-4DB2-BD59-A6C34878D82A}">
                    <a16:rowId xmlns:a16="http://schemas.microsoft.com/office/drawing/2014/main" val="3107255436"/>
                  </a:ext>
                </a:extLst>
              </a:tr>
              <a:tr h="245759">
                <a:tc>
                  <a:txBody>
                    <a:bodyPr/>
                    <a:lstStyle/>
                    <a:p>
                      <a:pPr algn="ctr" fontAlgn="base">
                        <a:lnSpc>
                          <a:spcPct val="115000"/>
                        </a:lnSpc>
                        <a:buNone/>
                      </a:pPr>
                      <a:r>
                        <a:rPr lang="en-ZA" sz="1600" b="1" kern="1200" dirty="0">
                          <a:solidFill>
                            <a:schemeClr val="lt1"/>
                          </a:solidFill>
                          <a:effectLst/>
                          <a:latin typeface="Gotham Black"/>
                          <a:ea typeface="+mn-ea"/>
                          <a:cs typeface="+mn-cs"/>
                        </a:rPr>
                        <a:t>3</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12</a:t>
                      </a:r>
                    </a:p>
                  </a:txBody>
                  <a:tcPr marL="68580" marR="68580" marT="0" marB="0" anchor="ctr"/>
                </a:tc>
                <a:extLst>
                  <a:ext uri="{0D108BD9-81ED-4DB2-BD59-A6C34878D82A}">
                    <a16:rowId xmlns:a16="http://schemas.microsoft.com/office/drawing/2014/main" val="3816639308"/>
                  </a:ext>
                </a:extLst>
              </a:tr>
              <a:tr h="245759">
                <a:tc>
                  <a:txBody>
                    <a:bodyPr/>
                    <a:lstStyle/>
                    <a:p>
                      <a:pPr algn="ctr" fontAlgn="base">
                        <a:lnSpc>
                          <a:spcPct val="115000"/>
                        </a:lnSpc>
                        <a:buNone/>
                      </a:pPr>
                      <a:r>
                        <a:rPr lang="en-ZA" sz="1600" b="1" kern="1200">
                          <a:solidFill>
                            <a:schemeClr val="lt1"/>
                          </a:solidFill>
                          <a:effectLst/>
                          <a:latin typeface="Gotham Black"/>
                          <a:ea typeface="+mn-ea"/>
                          <a:cs typeface="+mn-cs"/>
                        </a:rPr>
                        <a:t>4</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8</a:t>
                      </a:r>
                    </a:p>
                  </a:txBody>
                  <a:tcPr marL="68580" marR="68580" marT="0" marB="0" anchor="ctr"/>
                </a:tc>
                <a:extLst>
                  <a:ext uri="{0D108BD9-81ED-4DB2-BD59-A6C34878D82A}">
                    <a16:rowId xmlns:a16="http://schemas.microsoft.com/office/drawing/2014/main" val="2301158300"/>
                  </a:ext>
                </a:extLst>
              </a:tr>
              <a:tr h="245759">
                <a:tc>
                  <a:txBody>
                    <a:bodyPr/>
                    <a:lstStyle/>
                    <a:p>
                      <a:pPr algn="ctr" fontAlgn="base">
                        <a:lnSpc>
                          <a:spcPct val="115000"/>
                        </a:lnSpc>
                        <a:buNone/>
                      </a:pPr>
                      <a:r>
                        <a:rPr lang="en-ZA" sz="1600" b="1" kern="1200">
                          <a:solidFill>
                            <a:schemeClr val="lt1"/>
                          </a:solidFill>
                          <a:effectLst/>
                          <a:latin typeface="Gotham Black"/>
                          <a:ea typeface="+mn-ea"/>
                          <a:cs typeface="+mn-cs"/>
                        </a:rPr>
                        <a:t>5</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6</a:t>
                      </a:r>
                    </a:p>
                  </a:txBody>
                  <a:tcPr marL="68580" marR="68580" marT="0" marB="0" anchor="ctr"/>
                </a:tc>
                <a:extLst>
                  <a:ext uri="{0D108BD9-81ED-4DB2-BD59-A6C34878D82A}">
                    <a16:rowId xmlns:a16="http://schemas.microsoft.com/office/drawing/2014/main" val="1299182932"/>
                  </a:ext>
                </a:extLst>
              </a:tr>
              <a:tr h="245759">
                <a:tc>
                  <a:txBody>
                    <a:bodyPr/>
                    <a:lstStyle/>
                    <a:p>
                      <a:pPr algn="ctr" fontAlgn="base">
                        <a:lnSpc>
                          <a:spcPct val="115000"/>
                        </a:lnSpc>
                        <a:buNone/>
                      </a:pPr>
                      <a:r>
                        <a:rPr lang="en-ZA" sz="1600" b="1" kern="1200">
                          <a:solidFill>
                            <a:schemeClr val="lt1"/>
                          </a:solidFill>
                          <a:effectLst/>
                          <a:latin typeface="Gotham Black"/>
                          <a:ea typeface="+mn-ea"/>
                          <a:cs typeface="+mn-cs"/>
                        </a:rPr>
                        <a:t>6</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4</a:t>
                      </a:r>
                    </a:p>
                  </a:txBody>
                  <a:tcPr marL="68580" marR="68580" marT="0" marB="0" anchor="ctr"/>
                </a:tc>
                <a:extLst>
                  <a:ext uri="{0D108BD9-81ED-4DB2-BD59-A6C34878D82A}">
                    <a16:rowId xmlns:a16="http://schemas.microsoft.com/office/drawing/2014/main" val="1705998435"/>
                  </a:ext>
                </a:extLst>
              </a:tr>
              <a:tr h="245759">
                <a:tc>
                  <a:txBody>
                    <a:bodyPr/>
                    <a:lstStyle/>
                    <a:p>
                      <a:pPr algn="ctr" fontAlgn="base">
                        <a:lnSpc>
                          <a:spcPct val="115000"/>
                        </a:lnSpc>
                        <a:buNone/>
                      </a:pPr>
                      <a:r>
                        <a:rPr lang="en-ZA" sz="1600" b="1" kern="1200">
                          <a:solidFill>
                            <a:schemeClr val="lt1"/>
                          </a:solidFill>
                          <a:effectLst/>
                          <a:latin typeface="Gotham Black"/>
                          <a:ea typeface="+mn-ea"/>
                          <a:cs typeface="+mn-cs"/>
                        </a:rPr>
                        <a:t>7</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2</a:t>
                      </a:r>
                    </a:p>
                  </a:txBody>
                  <a:tcPr marL="68580" marR="68580" marT="0" marB="0" anchor="ctr"/>
                </a:tc>
                <a:extLst>
                  <a:ext uri="{0D108BD9-81ED-4DB2-BD59-A6C34878D82A}">
                    <a16:rowId xmlns:a16="http://schemas.microsoft.com/office/drawing/2014/main" val="3882345561"/>
                  </a:ext>
                </a:extLst>
              </a:tr>
              <a:tr h="245759">
                <a:tc>
                  <a:txBody>
                    <a:bodyPr/>
                    <a:lstStyle/>
                    <a:p>
                      <a:pPr algn="ctr" fontAlgn="base">
                        <a:lnSpc>
                          <a:spcPct val="115000"/>
                        </a:lnSpc>
                        <a:buNone/>
                      </a:pPr>
                      <a:r>
                        <a:rPr lang="en-ZA" sz="1600" b="1" kern="1200">
                          <a:solidFill>
                            <a:schemeClr val="lt1"/>
                          </a:solidFill>
                          <a:effectLst/>
                          <a:latin typeface="Gotham Black"/>
                          <a:ea typeface="+mn-ea"/>
                          <a:cs typeface="+mn-cs"/>
                        </a:rPr>
                        <a:t>Level 8 or non-compliant</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0</a:t>
                      </a:r>
                    </a:p>
                  </a:txBody>
                  <a:tcPr marL="68580" marR="68580" marT="0" marB="0" anchor="ctr"/>
                </a:tc>
                <a:extLst>
                  <a:ext uri="{0D108BD9-81ED-4DB2-BD59-A6C34878D82A}">
                    <a16:rowId xmlns:a16="http://schemas.microsoft.com/office/drawing/2014/main" val="3820583654"/>
                  </a:ext>
                </a:extLst>
              </a:tr>
            </a:tbl>
          </a:graphicData>
        </a:graphic>
      </p:graphicFrame>
    </p:spTree>
    <p:extLst>
      <p:ext uri="{BB962C8B-B14F-4D97-AF65-F5344CB8AC3E}">
        <p14:creationId xmlns:p14="http://schemas.microsoft.com/office/powerpoint/2010/main" val="1083574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5543B-FC2D-7843-78BE-73B9357318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94B944-8A49-1A0F-75A2-5AF170EABEC6}"/>
              </a:ext>
            </a:extLst>
          </p:cNvPr>
          <p:cNvSpPr>
            <a:spLocks noGrp="1"/>
          </p:cNvSpPr>
          <p:nvPr>
            <p:ph type="title"/>
          </p:nvPr>
        </p:nvSpPr>
        <p:spPr/>
        <p:txBody>
          <a:bodyPr/>
          <a:lstStyle/>
          <a:p>
            <a:r>
              <a:rPr lang="en-GB" altLang="en-US" u="sng" dirty="0">
                <a:latin typeface="Gotham Black"/>
              </a:rPr>
              <a:t>CONTRACT PERIOD &amp; TIMELINE</a:t>
            </a:r>
          </a:p>
        </p:txBody>
      </p:sp>
      <p:sp>
        <p:nvSpPr>
          <p:cNvPr id="6" name="Content Placeholder 2">
            <a:extLst>
              <a:ext uri="{FF2B5EF4-FFF2-40B4-BE49-F238E27FC236}">
                <a16:creationId xmlns:a16="http://schemas.microsoft.com/office/drawing/2014/main" id="{EC2C9892-0497-8C0A-EF5B-797F981DECD0}"/>
              </a:ext>
            </a:extLst>
          </p:cNvPr>
          <p:cNvSpPr>
            <a:spLocks noGrp="1"/>
          </p:cNvSpPr>
          <p:nvPr>
            <p:ph idx="1"/>
          </p:nvPr>
        </p:nvSpPr>
        <p:spPr>
          <a:xfrm>
            <a:off x="838200" y="1378204"/>
            <a:ext cx="10515600" cy="4351338"/>
          </a:xfrm>
        </p:spPr>
        <p:txBody>
          <a:bodyPr>
            <a:noAutofit/>
          </a:bodyPr>
          <a:lstStyle/>
          <a:p>
            <a:pPr marL="0" indent="0">
              <a:lnSpc>
                <a:spcPct val="130000"/>
              </a:lnSpc>
              <a:spcAft>
                <a:spcPts val="1000"/>
              </a:spcAft>
              <a:buNone/>
            </a:pPr>
            <a:r>
              <a:rPr lang="en-US" sz="2000" dirty="0">
                <a:latin typeface="Gotham Black"/>
              </a:rPr>
              <a:t>The panel appointment shall be valid for a period of twelve (12) months from date of appointment.</a:t>
            </a:r>
            <a:endParaRPr lang="en-ZA" sz="2000" dirty="0">
              <a:latin typeface="Gotham Black"/>
            </a:endParaRPr>
          </a:p>
          <a:p>
            <a:pPr marL="0" indent="0">
              <a:lnSpc>
                <a:spcPct val="130000"/>
              </a:lnSpc>
              <a:buNone/>
            </a:pPr>
            <a:r>
              <a:rPr lang="en-US" sz="2000" dirty="0">
                <a:latin typeface="Gotham Black"/>
              </a:rPr>
              <a:t>SCI reserves the right to extend the panel appointment for an additional twelve (12) months, subject to:</a:t>
            </a:r>
            <a:endParaRPr lang="en-ZA" sz="2000" dirty="0">
              <a:latin typeface="Gotham Black"/>
            </a:endParaRPr>
          </a:p>
          <a:p>
            <a:pPr marL="342900" lvl="0" indent="-342900">
              <a:lnSpc>
                <a:spcPct val="130000"/>
              </a:lnSpc>
              <a:buFont typeface="Symbol" panose="05050102010706020507" pitchFamily="18" charset="2"/>
              <a:buChar char=""/>
            </a:pPr>
            <a:r>
              <a:rPr lang="en-US" sz="2000" dirty="0">
                <a:latin typeface="Gotham Black"/>
              </a:rPr>
              <a:t>Funding availability</a:t>
            </a:r>
            <a:endParaRPr lang="en-ZA" sz="2000" dirty="0">
              <a:latin typeface="Gotham Black"/>
            </a:endParaRPr>
          </a:p>
          <a:p>
            <a:pPr marL="342900" lvl="0" indent="-342900">
              <a:lnSpc>
                <a:spcPct val="130000"/>
              </a:lnSpc>
              <a:buFont typeface="Symbol" panose="05050102010706020507" pitchFamily="18" charset="2"/>
              <a:buChar char=""/>
            </a:pPr>
            <a:r>
              <a:rPr lang="en-US" sz="2000" dirty="0">
                <a:latin typeface="Gotham Black"/>
              </a:rPr>
              <a:t>Satisfactory supplier performance</a:t>
            </a:r>
            <a:endParaRPr lang="en-ZA" sz="2000" dirty="0">
              <a:latin typeface="Gotham Black"/>
            </a:endParaRPr>
          </a:p>
          <a:p>
            <a:pPr marL="342900" lvl="0" indent="-342900">
              <a:lnSpc>
                <a:spcPct val="130000"/>
              </a:lnSpc>
              <a:spcAft>
                <a:spcPts val="1000"/>
              </a:spcAft>
              <a:buFont typeface="Symbol" panose="05050102010706020507" pitchFamily="18" charset="2"/>
              <a:buChar char=""/>
            </a:pPr>
            <a:r>
              <a:rPr lang="en-US" sz="2000" dirty="0">
                <a:latin typeface="Gotham Black"/>
              </a:rPr>
              <a:t>Ongoing organisational requirements</a:t>
            </a:r>
            <a:endParaRPr lang="en-ZA" sz="2000" dirty="0">
              <a:latin typeface="Gotham Black"/>
            </a:endParaRPr>
          </a:p>
          <a:p>
            <a:pPr marL="342900" indent="-342900">
              <a:lnSpc>
                <a:spcPct val="130000"/>
              </a:lnSpc>
              <a:buFont typeface="Symbol" panose="05050102010706020507" pitchFamily="18" charset="2"/>
              <a:buChar char=""/>
            </a:pPr>
            <a:r>
              <a:rPr lang="en-US" sz="2000" b="1" dirty="0">
                <a:latin typeface="Gotham Black"/>
              </a:rPr>
              <a:t>Appointment to the panel does not guarantee minimum work allocation</a:t>
            </a:r>
            <a:endParaRPr lang="en-ZA" sz="2000" b="1" dirty="0">
              <a:latin typeface="Gotham Black"/>
            </a:endParaRPr>
          </a:p>
        </p:txBody>
      </p:sp>
    </p:spTree>
    <p:extLst>
      <p:ext uri="{BB962C8B-B14F-4D97-AF65-F5344CB8AC3E}">
        <p14:creationId xmlns:p14="http://schemas.microsoft.com/office/powerpoint/2010/main" val="132664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A2C07-868F-59E7-408E-544E80D672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032B5D-FCA6-7EA1-01D4-6E4AF34C9A79}"/>
              </a:ext>
            </a:extLst>
          </p:cNvPr>
          <p:cNvSpPr>
            <a:spLocks noGrp="1"/>
          </p:cNvSpPr>
          <p:nvPr>
            <p:ph type="title"/>
          </p:nvPr>
        </p:nvSpPr>
        <p:spPr/>
        <p:txBody>
          <a:bodyPr>
            <a:normAutofit/>
          </a:bodyPr>
          <a:lstStyle/>
          <a:p>
            <a:r>
              <a:rPr lang="en-US" u="sng" dirty="0">
                <a:latin typeface="Gotham Black"/>
              </a:rPr>
              <a:t>BID SUBMISSION</a:t>
            </a:r>
          </a:p>
        </p:txBody>
      </p:sp>
      <p:sp>
        <p:nvSpPr>
          <p:cNvPr id="3" name="Content Placeholder 2">
            <a:extLst>
              <a:ext uri="{FF2B5EF4-FFF2-40B4-BE49-F238E27FC236}">
                <a16:creationId xmlns:a16="http://schemas.microsoft.com/office/drawing/2014/main" id="{1DEA6849-8163-B316-26D7-05815E3ACA6E}"/>
              </a:ext>
            </a:extLst>
          </p:cNvPr>
          <p:cNvSpPr>
            <a:spLocks noGrp="1"/>
          </p:cNvSpPr>
          <p:nvPr>
            <p:ph idx="1"/>
          </p:nvPr>
        </p:nvSpPr>
        <p:spPr>
          <a:xfrm>
            <a:off x="759542" y="1520825"/>
            <a:ext cx="10515600" cy="4351338"/>
          </a:xfrm>
        </p:spPr>
        <p:txBody>
          <a:bodyPr>
            <a:normAutofit/>
          </a:bodyPr>
          <a:lstStyle/>
          <a:p>
            <a:pPr marL="0" indent="0">
              <a:buNone/>
            </a:pPr>
            <a:r>
              <a:rPr lang="en-GB" sz="1800" b="1" dirty="0">
                <a:latin typeface="Gotham Black"/>
              </a:rPr>
              <a:t>Each file must be submitted as a separate PDF and clearly labelled using the file names above. Failure to submit the required documentation in the prescribed format may result in disqualification.</a:t>
            </a:r>
          </a:p>
          <a:p>
            <a:pPr marL="0" indent="0">
              <a:buNone/>
            </a:pPr>
            <a:endParaRPr lang="en-GB" sz="1800" b="1" dirty="0">
              <a:latin typeface="Gotham Black"/>
            </a:endParaRPr>
          </a:p>
          <a:p>
            <a:pPr marL="0" indent="0">
              <a:spcBef>
                <a:spcPts val="300"/>
              </a:spcBef>
              <a:buNone/>
            </a:pPr>
            <a:endParaRPr lang="en-GB" sz="2200" b="1" u="sng" dirty="0">
              <a:latin typeface="Gotham Black"/>
            </a:endParaRPr>
          </a:p>
          <a:p>
            <a:endParaRPr lang="en-US" sz="1600" dirty="0"/>
          </a:p>
        </p:txBody>
      </p:sp>
      <p:graphicFrame>
        <p:nvGraphicFramePr>
          <p:cNvPr id="4" name="Table 3">
            <a:extLst>
              <a:ext uri="{FF2B5EF4-FFF2-40B4-BE49-F238E27FC236}">
                <a16:creationId xmlns:a16="http://schemas.microsoft.com/office/drawing/2014/main" id="{FE27A561-31C4-E838-F36C-AB0587E09F45}"/>
              </a:ext>
            </a:extLst>
          </p:cNvPr>
          <p:cNvGraphicFramePr>
            <a:graphicFrameLocks noGrp="1"/>
          </p:cNvGraphicFramePr>
          <p:nvPr>
            <p:extLst>
              <p:ext uri="{D42A27DB-BD31-4B8C-83A1-F6EECF244321}">
                <p14:modId xmlns:p14="http://schemas.microsoft.com/office/powerpoint/2010/main" val="1547562316"/>
              </p:ext>
            </p:extLst>
          </p:nvPr>
        </p:nvGraphicFramePr>
        <p:xfrm>
          <a:off x="840658" y="2159922"/>
          <a:ext cx="9623152" cy="3520842"/>
        </p:xfrm>
        <a:graphic>
          <a:graphicData uri="http://schemas.openxmlformats.org/drawingml/2006/table">
            <a:tbl>
              <a:tblPr>
                <a:tableStyleId>{ED083AE6-46FA-4A59-8FB0-9F97EB10719F}</a:tableStyleId>
              </a:tblPr>
              <a:tblGrid>
                <a:gridCol w="4811576">
                  <a:extLst>
                    <a:ext uri="{9D8B030D-6E8A-4147-A177-3AD203B41FA5}">
                      <a16:colId xmlns:a16="http://schemas.microsoft.com/office/drawing/2014/main" val="3172581596"/>
                    </a:ext>
                  </a:extLst>
                </a:gridCol>
                <a:gridCol w="4811576">
                  <a:extLst>
                    <a:ext uri="{9D8B030D-6E8A-4147-A177-3AD203B41FA5}">
                      <a16:colId xmlns:a16="http://schemas.microsoft.com/office/drawing/2014/main" val="1027372348"/>
                    </a:ext>
                  </a:extLst>
                </a:gridCol>
              </a:tblGrid>
              <a:tr h="334718">
                <a:tc>
                  <a:txBody>
                    <a:bodyPr/>
                    <a:lstStyle/>
                    <a:p>
                      <a:r>
                        <a:rPr lang="en-ZA" sz="1100" b="1" kern="1200" dirty="0">
                          <a:solidFill>
                            <a:schemeClr val="bg1"/>
                          </a:solidFill>
                        </a:rPr>
                        <a:t>File</a:t>
                      </a:r>
                      <a:endParaRPr lang="en-ZA" sz="1100" b="1" kern="1200" dirty="0">
                        <a:solidFill>
                          <a:schemeClr val="bg1"/>
                        </a:solidFill>
                        <a:latin typeface="Gotham Black"/>
                        <a:ea typeface="+mn-ea"/>
                        <a:cs typeface="+mn-cs"/>
                      </a:endParaRPr>
                    </a:p>
                  </a:txBody>
                  <a:tcPr marL="83680" marR="83680" marT="41840" marB="41840" anchor="ctr">
                    <a:solidFill>
                      <a:srgbClr val="002060"/>
                    </a:solidFill>
                  </a:tcPr>
                </a:tc>
                <a:tc>
                  <a:txBody>
                    <a:bodyPr/>
                    <a:lstStyle/>
                    <a:p>
                      <a:r>
                        <a:rPr lang="en-ZA" sz="1100" b="1" kern="1200" dirty="0">
                          <a:solidFill>
                            <a:schemeClr val="bg1"/>
                          </a:solidFill>
                        </a:rPr>
                        <a:t>Contents</a:t>
                      </a:r>
                      <a:endParaRPr lang="en-ZA" sz="1100" b="1" kern="1200" dirty="0">
                        <a:solidFill>
                          <a:schemeClr val="bg1"/>
                        </a:solidFill>
                        <a:latin typeface="Gotham Black"/>
                        <a:ea typeface="+mn-ea"/>
                        <a:cs typeface="+mn-cs"/>
                      </a:endParaRPr>
                    </a:p>
                  </a:txBody>
                  <a:tcPr marL="83680" marR="83680" marT="41840" marB="41840" anchor="ctr">
                    <a:solidFill>
                      <a:srgbClr val="002060"/>
                    </a:solidFill>
                  </a:tcPr>
                </a:tc>
                <a:extLst>
                  <a:ext uri="{0D108BD9-81ED-4DB2-BD59-A6C34878D82A}">
                    <a16:rowId xmlns:a16="http://schemas.microsoft.com/office/drawing/2014/main" val="2831558712"/>
                  </a:ext>
                </a:extLst>
              </a:tr>
              <a:tr h="632018">
                <a:tc>
                  <a:txBody>
                    <a:bodyPr/>
                    <a:lstStyle/>
                    <a:p>
                      <a:r>
                        <a:rPr lang="en-ZA" sz="1100" b="1" kern="1200" dirty="0">
                          <a:solidFill>
                            <a:schemeClr val="accent4"/>
                          </a:solidFill>
                        </a:rPr>
                        <a:t>File 1: Mandatory Compliance Documents</a:t>
                      </a:r>
                      <a:endParaRPr lang="en-ZA" sz="1100" b="1" kern="1200" dirty="0">
                        <a:solidFill>
                          <a:schemeClr val="accent4"/>
                        </a:solidFill>
                        <a:latin typeface="Gotham Black"/>
                        <a:ea typeface="+mn-ea"/>
                        <a:cs typeface="+mn-cs"/>
                      </a:endParaRPr>
                    </a:p>
                  </a:txBody>
                  <a:tcPr marL="83680" marR="83680" marT="41840" marB="41840" anchor="ctr"/>
                </a:tc>
                <a:tc>
                  <a:txBody>
                    <a:bodyPr/>
                    <a:lstStyle/>
                    <a:p>
                      <a:r>
                        <a:rPr lang="en-GB" sz="1100" b="0" kern="1200" dirty="0">
                          <a:solidFill>
                            <a:schemeClr val="accent4"/>
                          </a:solidFill>
                        </a:rPr>
                        <a:t>Company Registration (CIPC), Tax Compliance Status, B-BBEE Certificate/Affidavit, Bank Confirmation Letter, Proof of Business Address, Signed Declaration of Interest, Acceptance of SCI General Terms and any other mandatory returnable documents.</a:t>
                      </a:r>
                      <a:endParaRPr lang="en-GB" sz="1100" b="0" kern="1200" dirty="0">
                        <a:solidFill>
                          <a:schemeClr val="accent4"/>
                        </a:solidFill>
                        <a:latin typeface="Gotham Black"/>
                        <a:ea typeface="+mn-ea"/>
                        <a:cs typeface="+mn-cs"/>
                      </a:endParaRPr>
                    </a:p>
                  </a:txBody>
                  <a:tcPr marL="83680" marR="83680" marT="41840" marB="41840" anchor="ctr"/>
                </a:tc>
                <a:extLst>
                  <a:ext uri="{0D108BD9-81ED-4DB2-BD59-A6C34878D82A}">
                    <a16:rowId xmlns:a16="http://schemas.microsoft.com/office/drawing/2014/main" val="3848412701"/>
                  </a:ext>
                </a:extLst>
              </a:tr>
              <a:tr h="462117">
                <a:tc>
                  <a:txBody>
                    <a:bodyPr/>
                    <a:lstStyle/>
                    <a:p>
                      <a:r>
                        <a:rPr lang="en-ZA" sz="1100" b="1" kern="1200">
                          <a:solidFill>
                            <a:schemeClr val="accent4"/>
                          </a:solidFill>
                        </a:rPr>
                        <a:t>File 2: Technical Proposal</a:t>
                      </a:r>
                      <a:endParaRPr lang="en-ZA" sz="1100" b="1" kern="1200">
                        <a:solidFill>
                          <a:schemeClr val="accent4"/>
                        </a:solidFill>
                        <a:latin typeface="Gotham Black"/>
                        <a:ea typeface="+mn-ea"/>
                        <a:cs typeface="+mn-cs"/>
                      </a:endParaRPr>
                    </a:p>
                  </a:txBody>
                  <a:tcPr marL="83680" marR="83680" marT="41840" marB="41840" anchor="ctr"/>
                </a:tc>
                <a:tc>
                  <a:txBody>
                    <a:bodyPr/>
                    <a:lstStyle/>
                    <a:p>
                      <a:r>
                        <a:rPr lang="en-GB" sz="1100" b="0" kern="1200" dirty="0">
                          <a:solidFill>
                            <a:schemeClr val="accent4"/>
                          </a:solidFill>
                        </a:rPr>
                        <a:t>Response to Annexure B, methodology, implementation approach, work plan and project schedule </a:t>
                      </a:r>
                      <a:r>
                        <a:rPr lang="en-GB" sz="1100" b="0" kern="1200" dirty="0">
                          <a:solidFill>
                            <a:schemeClr val="accent2"/>
                          </a:solidFill>
                        </a:rPr>
                        <a:t>(Maximum of 10 pages)</a:t>
                      </a:r>
                      <a:endParaRPr lang="en-GB" sz="1100" b="0" kern="1200" dirty="0">
                        <a:solidFill>
                          <a:schemeClr val="accent2"/>
                        </a:solidFill>
                        <a:latin typeface="Gotham Black"/>
                        <a:ea typeface="+mn-ea"/>
                        <a:cs typeface="+mn-cs"/>
                      </a:endParaRPr>
                    </a:p>
                  </a:txBody>
                  <a:tcPr marL="83680" marR="83680" marT="41840" marB="41840" anchor="ctr"/>
                </a:tc>
                <a:extLst>
                  <a:ext uri="{0D108BD9-81ED-4DB2-BD59-A6C34878D82A}">
                    <a16:rowId xmlns:a16="http://schemas.microsoft.com/office/drawing/2014/main" val="4181378801"/>
                  </a:ext>
                </a:extLst>
              </a:tr>
              <a:tr h="334718">
                <a:tc>
                  <a:txBody>
                    <a:bodyPr/>
                    <a:lstStyle/>
                    <a:p>
                      <a:r>
                        <a:rPr lang="en-ZA" sz="1100" b="1" kern="1200" dirty="0">
                          <a:solidFill>
                            <a:schemeClr val="accent4"/>
                          </a:solidFill>
                        </a:rPr>
                        <a:t>File 3: Financial Proposal</a:t>
                      </a:r>
                      <a:endParaRPr lang="en-ZA" sz="1100" b="1" kern="1200" dirty="0">
                        <a:solidFill>
                          <a:schemeClr val="accent4"/>
                        </a:solidFill>
                        <a:latin typeface="Gotham Black"/>
                        <a:ea typeface="+mn-ea"/>
                        <a:cs typeface="+mn-cs"/>
                      </a:endParaRPr>
                    </a:p>
                  </a:txBody>
                  <a:tcPr marL="83680" marR="83680" marT="41840" marB="41840" anchor="ctr"/>
                </a:tc>
                <a:tc>
                  <a:txBody>
                    <a:bodyPr/>
                    <a:lstStyle/>
                    <a:p>
                      <a:r>
                        <a:rPr lang="en-GB" sz="1100" b="0" kern="1200" dirty="0">
                          <a:solidFill>
                            <a:schemeClr val="accent4"/>
                          </a:solidFill>
                        </a:rPr>
                        <a:t>Completed Annexure C – Pricing Schedule </a:t>
                      </a:r>
                      <a:r>
                        <a:rPr lang="en-GB" sz="1100" b="0" kern="1200" dirty="0">
                          <a:solidFill>
                            <a:schemeClr val="accent2"/>
                          </a:solidFill>
                        </a:rPr>
                        <a:t>(submitted in excel)</a:t>
                      </a:r>
                      <a:endParaRPr lang="en-GB" sz="1100" b="0" kern="1200" dirty="0">
                        <a:solidFill>
                          <a:schemeClr val="accent2"/>
                        </a:solidFill>
                        <a:latin typeface="Gotham Black"/>
                        <a:ea typeface="+mn-ea"/>
                        <a:cs typeface="+mn-cs"/>
                      </a:endParaRPr>
                    </a:p>
                  </a:txBody>
                  <a:tcPr marL="83680" marR="83680" marT="41840" marB="41840" anchor="ctr"/>
                </a:tc>
                <a:extLst>
                  <a:ext uri="{0D108BD9-81ED-4DB2-BD59-A6C34878D82A}">
                    <a16:rowId xmlns:a16="http://schemas.microsoft.com/office/drawing/2014/main" val="1800901196"/>
                  </a:ext>
                </a:extLst>
              </a:tr>
              <a:tr h="585757">
                <a:tc>
                  <a:txBody>
                    <a:bodyPr/>
                    <a:lstStyle/>
                    <a:p>
                      <a:r>
                        <a:rPr lang="en-GB" sz="1100" b="1" kern="1200" dirty="0">
                          <a:solidFill>
                            <a:schemeClr val="accent4"/>
                          </a:solidFill>
                        </a:rPr>
                        <a:t>File 4: Portfolio of Evidence</a:t>
                      </a:r>
                      <a:endParaRPr lang="en-GB" sz="1100" b="1" kern="1200" dirty="0">
                        <a:solidFill>
                          <a:schemeClr val="accent4"/>
                        </a:solidFill>
                        <a:latin typeface="Gotham Black"/>
                        <a:ea typeface="+mn-ea"/>
                        <a:cs typeface="+mn-cs"/>
                      </a:endParaRPr>
                    </a:p>
                  </a:txBody>
                  <a:tcPr marL="83680" marR="83680" marT="41840" marB="41840" anchor="ctr"/>
                </a:tc>
                <a:tc>
                  <a:txBody>
                    <a:bodyPr/>
                    <a:lstStyle/>
                    <a:p>
                      <a:r>
                        <a:rPr lang="en-GB" sz="1100" b="0" kern="1200" dirty="0">
                          <a:solidFill>
                            <a:schemeClr val="accent4"/>
                          </a:solidFill>
                        </a:rPr>
                        <a:t>Relevant animation and motion graphics projects (minimum three examples</a:t>
                      </a:r>
                      <a:r>
                        <a:rPr lang="en-GB" sz="1100" b="0" kern="1200" dirty="0">
                          <a:solidFill>
                            <a:schemeClr val="accent2"/>
                          </a:solidFill>
                        </a:rPr>
                        <a:t>), with working links where relevant.</a:t>
                      </a:r>
                      <a:endParaRPr lang="en-GB" sz="1100" b="0" kern="1200" dirty="0">
                        <a:solidFill>
                          <a:schemeClr val="accent2"/>
                        </a:solidFill>
                        <a:latin typeface="Gotham Black"/>
                        <a:ea typeface="+mn-ea"/>
                        <a:cs typeface="+mn-cs"/>
                      </a:endParaRPr>
                    </a:p>
                  </a:txBody>
                  <a:tcPr marL="83680" marR="83680" marT="41840" marB="41840" anchor="ctr"/>
                </a:tc>
                <a:extLst>
                  <a:ext uri="{0D108BD9-81ED-4DB2-BD59-A6C34878D82A}">
                    <a16:rowId xmlns:a16="http://schemas.microsoft.com/office/drawing/2014/main" val="3898922290"/>
                  </a:ext>
                </a:extLst>
              </a:tr>
              <a:tr h="585757">
                <a:tc>
                  <a:txBody>
                    <a:bodyPr/>
                    <a:lstStyle/>
                    <a:p>
                      <a:r>
                        <a:rPr lang="en-ZA" sz="1100" b="1" kern="1200" dirty="0">
                          <a:solidFill>
                            <a:schemeClr val="accent4"/>
                          </a:solidFill>
                        </a:rPr>
                        <a:t>File 5: Reference Letters</a:t>
                      </a:r>
                      <a:endParaRPr lang="en-ZA" sz="1100" b="1" kern="1200" dirty="0">
                        <a:solidFill>
                          <a:schemeClr val="accent4"/>
                        </a:solidFill>
                        <a:latin typeface="Gotham Black"/>
                        <a:ea typeface="+mn-ea"/>
                        <a:cs typeface="+mn-cs"/>
                      </a:endParaRPr>
                    </a:p>
                  </a:txBody>
                  <a:tcPr marL="83680" marR="83680" marT="41840" marB="41840" anchor="ctr"/>
                </a:tc>
                <a:tc>
                  <a:txBody>
                    <a:bodyPr/>
                    <a:lstStyle/>
                    <a:p>
                      <a:r>
                        <a:rPr lang="en-GB" sz="1100" b="0" kern="1200" dirty="0">
                          <a:solidFill>
                            <a:schemeClr val="accent4"/>
                          </a:solidFill>
                        </a:rPr>
                        <a:t>Minimum three (3) contactable reference letters for similar assignments.</a:t>
                      </a:r>
                      <a:endParaRPr lang="en-GB" sz="1100" b="0" kern="1200" dirty="0">
                        <a:solidFill>
                          <a:schemeClr val="accent4"/>
                        </a:solidFill>
                        <a:latin typeface="Gotham Black"/>
                        <a:ea typeface="+mn-ea"/>
                        <a:cs typeface="+mn-cs"/>
                      </a:endParaRPr>
                    </a:p>
                  </a:txBody>
                  <a:tcPr marL="83680" marR="83680" marT="41840" marB="41840" anchor="ctr"/>
                </a:tc>
                <a:extLst>
                  <a:ext uri="{0D108BD9-81ED-4DB2-BD59-A6C34878D82A}">
                    <a16:rowId xmlns:a16="http://schemas.microsoft.com/office/drawing/2014/main" val="3176727165"/>
                  </a:ext>
                </a:extLst>
              </a:tr>
              <a:tr h="585757">
                <a:tc>
                  <a:txBody>
                    <a:bodyPr/>
                    <a:lstStyle/>
                    <a:p>
                      <a:r>
                        <a:rPr lang="en-ZA" sz="1100" b="1" kern="1200" dirty="0">
                          <a:solidFill>
                            <a:schemeClr val="accent4"/>
                          </a:solidFill>
                        </a:rPr>
                        <a:t>File 6: Key Personnel</a:t>
                      </a:r>
                      <a:endParaRPr lang="en-ZA" sz="1100" b="1" kern="1200" dirty="0">
                        <a:solidFill>
                          <a:schemeClr val="accent4"/>
                        </a:solidFill>
                        <a:latin typeface="Gotham Black"/>
                        <a:ea typeface="+mn-ea"/>
                        <a:cs typeface="+mn-cs"/>
                      </a:endParaRPr>
                    </a:p>
                  </a:txBody>
                  <a:tcPr marL="83680" marR="83680" marT="41840" marB="41840" anchor="ctr"/>
                </a:tc>
                <a:tc>
                  <a:txBody>
                    <a:bodyPr/>
                    <a:lstStyle/>
                    <a:p>
                      <a:r>
                        <a:rPr lang="en-GB" sz="1100" b="0" kern="1200" dirty="0">
                          <a:solidFill>
                            <a:schemeClr val="accent4"/>
                          </a:solidFill>
                        </a:rPr>
                        <a:t>CVs of key personnel proposed for the assignment and organisational structure (if applicable).</a:t>
                      </a:r>
                      <a:endParaRPr lang="en-GB" sz="1100" b="0" kern="1200" dirty="0">
                        <a:solidFill>
                          <a:schemeClr val="accent4"/>
                        </a:solidFill>
                        <a:latin typeface="Gotham Black"/>
                        <a:ea typeface="+mn-ea"/>
                        <a:cs typeface="+mn-cs"/>
                      </a:endParaRPr>
                    </a:p>
                  </a:txBody>
                  <a:tcPr marL="83680" marR="83680" marT="41840" marB="41840" anchor="ctr"/>
                </a:tc>
                <a:extLst>
                  <a:ext uri="{0D108BD9-81ED-4DB2-BD59-A6C34878D82A}">
                    <a16:rowId xmlns:a16="http://schemas.microsoft.com/office/drawing/2014/main" val="2669447002"/>
                  </a:ext>
                </a:extLst>
              </a:tr>
            </a:tbl>
          </a:graphicData>
        </a:graphic>
      </p:graphicFrame>
    </p:spTree>
    <p:extLst>
      <p:ext uri="{BB962C8B-B14F-4D97-AF65-F5344CB8AC3E}">
        <p14:creationId xmlns:p14="http://schemas.microsoft.com/office/powerpoint/2010/main" val="1990203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04A2A-2801-F4DB-0977-42854AC6A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0D6F2D-BE5F-4ACD-E237-E0612AF009C0}"/>
              </a:ext>
            </a:extLst>
          </p:cNvPr>
          <p:cNvSpPr>
            <a:spLocks noGrp="1"/>
          </p:cNvSpPr>
          <p:nvPr>
            <p:ph type="title"/>
          </p:nvPr>
        </p:nvSpPr>
        <p:spPr/>
        <p:txBody>
          <a:bodyPr>
            <a:normAutofit/>
          </a:bodyPr>
          <a:lstStyle/>
          <a:p>
            <a:r>
              <a:rPr lang="en-US" u="sng" dirty="0">
                <a:latin typeface="Gotham Black"/>
              </a:rPr>
              <a:t>TENDER INFORMATION</a:t>
            </a:r>
          </a:p>
        </p:txBody>
      </p:sp>
      <p:sp>
        <p:nvSpPr>
          <p:cNvPr id="3" name="Content Placeholder 2">
            <a:extLst>
              <a:ext uri="{FF2B5EF4-FFF2-40B4-BE49-F238E27FC236}">
                <a16:creationId xmlns:a16="http://schemas.microsoft.com/office/drawing/2014/main" id="{344D368C-8874-12FC-0692-7EC1E6331DAC}"/>
              </a:ext>
            </a:extLst>
          </p:cNvPr>
          <p:cNvSpPr>
            <a:spLocks noGrp="1"/>
          </p:cNvSpPr>
          <p:nvPr>
            <p:ph idx="1"/>
          </p:nvPr>
        </p:nvSpPr>
        <p:spPr>
          <a:xfrm>
            <a:off x="759542" y="1520825"/>
            <a:ext cx="10515600" cy="4351338"/>
          </a:xfrm>
        </p:spPr>
        <p:txBody>
          <a:bodyPr>
            <a:normAutofit/>
          </a:bodyPr>
          <a:lstStyle/>
          <a:p>
            <a:endParaRPr lang="en-GB" sz="1800" b="1" dirty="0">
              <a:latin typeface="Gotham Black"/>
            </a:endParaRPr>
          </a:p>
          <a:p>
            <a:pPr marL="0" indent="0">
              <a:spcBef>
                <a:spcPts val="300"/>
              </a:spcBef>
              <a:buNone/>
            </a:pPr>
            <a:endParaRPr lang="en-GB" sz="2200" b="1" u="sng" dirty="0">
              <a:latin typeface="Gotham Black"/>
            </a:endParaRPr>
          </a:p>
          <a:p>
            <a:endParaRPr lang="en-US" sz="1600" dirty="0"/>
          </a:p>
        </p:txBody>
      </p:sp>
      <p:sp>
        <p:nvSpPr>
          <p:cNvPr id="5" name="Content Placeholder 2">
            <a:extLst>
              <a:ext uri="{FF2B5EF4-FFF2-40B4-BE49-F238E27FC236}">
                <a16:creationId xmlns:a16="http://schemas.microsoft.com/office/drawing/2014/main" id="{D1CA9A76-2DEA-B118-7F0C-59C632CC567B}"/>
              </a:ext>
            </a:extLst>
          </p:cNvPr>
          <p:cNvSpPr txBox="1">
            <a:spLocks/>
          </p:cNvSpPr>
          <p:nvPr/>
        </p:nvSpPr>
        <p:spPr>
          <a:xfrm>
            <a:off x="838200" y="1378204"/>
            <a:ext cx="10515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30000"/>
              </a:lnSpc>
              <a:buClrTx/>
              <a:buFont typeface="Symbol" panose="05050102010706020507" pitchFamily="18" charset="2"/>
              <a:buChar char=""/>
            </a:pPr>
            <a:r>
              <a:rPr lang="en-ZA" sz="2000" b="1" dirty="0">
                <a:latin typeface="Gotham Black"/>
              </a:rPr>
              <a:t>Briefing Session</a:t>
            </a:r>
            <a:r>
              <a:rPr lang="en-ZA" sz="2000" dirty="0">
                <a:latin typeface="Gotham Black"/>
              </a:rPr>
              <a:t>: Attendance of this briefing session is mandatory </a:t>
            </a:r>
          </a:p>
          <a:p>
            <a:pPr marL="342900" indent="-342900">
              <a:lnSpc>
                <a:spcPct val="130000"/>
              </a:lnSpc>
              <a:buClrTx/>
              <a:buFont typeface="Symbol" panose="05050102010706020507" pitchFamily="18" charset="2"/>
              <a:buChar char=""/>
            </a:pPr>
            <a:r>
              <a:rPr lang="en-US" sz="2000" b="1" dirty="0">
                <a:latin typeface="Gotham Black"/>
              </a:rPr>
              <a:t>Submission of tender</a:t>
            </a:r>
            <a:r>
              <a:rPr lang="en-US" sz="2000" dirty="0">
                <a:latin typeface="Gotham Black"/>
              </a:rPr>
              <a:t>: </a:t>
            </a:r>
            <a:r>
              <a:rPr lang="en-GB" sz="2000" dirty="0">
                <a:latin typeface="Gotham Black"/>
              </a:rPr>
              <a:t>Proposals are to be electronically submitted to </a:t>
            </a:r>
            <a:r>
              <a:rPr lang="en-GB" sz="2000" dirty="0">
                <a:latin typeface="Gotham Black"/>
                <a:hlinkClick r:id="rId2"/>
              </a:rPr>
              <a:t>procurement@soulcity.org.za</a:t>
            </a:r>
            <a:r>
              <a:rPr lang="en-GB" sz="2000" dirty="0">
                <a:latin typeface="Gotham Black"/>
              </a:rPr>
              <a:t>  by </a:t>
            </a:r>
            <a:r>
              <a:rPr lang="en-GB" sz="2000" dirty="0">
                <a:highlight>
                  <a:srgbClr val="FFFF00"/>
                </a:highlight>
                <a:latin typeface="Gotham Black"/>
              </a:rPr>
              <a:t>21 July 2026 at 16:00</a:t>
            </a:r>
            <a:r>
              <a:rPr lang="en-GB" sz="2000" dirty="0">
                <a:latin typeface="Gotham Black"/>
              </a:rPr>
              <a:t>. </a:t>
            </a:r>
            <a:r>
              <a:rPr lang="en-GB" sz="2000" b="1" dirty="0">
                <a:latin typeface="Gotham Black"/>
              </a:rPr>
              <a:t>No late proposals will be accepted and considered for evaluation. </a:t>
            </a:r>
          </a:p>
          <a:p>
            <a:pPr marL="342900" indent="-342900">
              <a:lnSpc>
                <a:spcPct val="130000"/>
              </a:lnSpc>
              <a:buClrTx/>
              <a:buFont typeface="Symbol" panose="05050102010706020507" pitchFamily="18" charset="2"/>
              <a:buChar char=""/>
            </a:pPr>
            <a:r>
              <a:rPr lang="en-GB" sz="2000" b="1" dirty="0">
                <a:latin typeface="Gotham Black"/>
              </a:rPr>
              <a:t>Confidentiality &amp; Evaluation Procedure</a:t>
            </a:r>
            <a:r>
              <a:rPr lang="en-GB" sz="2000" dirty="0">
                <a:latin typeface="Gotham Black"/>
              </a:rPr>
              <a:t>: The entire evaluation procedure, from the drawing up of the shortlist to the signature of the contract, is confidential. The Bid Evaluation Committee's decisions are collective, and its deliberations are held in closed session.</a:t>
            </a:r>
          </a:p>
          <a:p>
            <a:pPr marL="342900" indent="-342900">
              <a:lnSpc>
                <a:spcPct val="130000"/>
              </a:lnSpc>
              <a:buClrTx/>
              <a:buFont typeface="Symbol" panose="05050102010706020507" pitchFamily="18" charset="2"/>
              <a:buChar char=""/>
            </a:pPr>
            <a:r>
              <a:rPr lang="en-GB" sz="2000" b="1" dirty="0">
                <a:latin typeface="Gotham Black"/>
              </a:rPr>
              <a:t>Tender Question: </a:t>
            </a:r>
            <a:r>
              <a:rPr lang="en-GB" sz="2000" dirty="0">
                <a:latin typeface="Gotham Black"/>
              </a:rPr>
              <a:t>All requests for clarification relating to this tender must be submitted in writing to </a:t>
            </a:r>
            <a:r>
              <a:rPr lang="en-GB" sz="2000" dirty="0">
                <a:latin typeface="Gotham Black"/>
                <a:hlinkClick r:id="rId2"/>
              </a:rPr>
              <a:t>procurement@soulcity.org.za</a:t>
            </a:r>
            <a:r>
              <a:rPr lang="en-GB" sz="2000" dirty="0">
                <a:latin typeface="Gotham Black"/>
              </a:rPr>
              <a:t>  by </a:t>
            </a:r>
            <a:r>
              <a:rPr lang="en-GB" sz="2000" dirty="0">
                <a:highlight>
                  <a:srgbClr val="FFFF00"/>
                </a:highlight>
                <a:latin typeface="Gotham Black"/>
              </a:rPr>
              <a:t>13 July 2026 @ 16:00. </a:t>
            </a:r>
            <a:r>
              <a:rPr lang="en-GB" sz="2000" dirty="0">
                <a:latin typeface="Gotham Black"/>
              </a:rPr>
              <a:t>SCI will respond by </a:t>
            </a:r>
            <a:r>
              <a:rPr lang="en-GB" sz="2000" dirty="0">
                <a:highlight>
                  <a:srgbClr val="FFFF00"/>
                </a:highlight>
                <a:latin typeface="Gotham Black"/>
              </a:rPr>
              <a:t>16 July 2026 @ 14:00</a:t>
            </a:r>
            <a:endParaRPr lang="en-ZA" sz="2000" dirty="0">
              <a:highlight>
                <a:srgbClr val="FFFF00"/>
              </a:highlight>
              <a:latin typeface="Gotham Black"/>
            </a:endParaRPr>
          </a:p>
        </p:txBody>
      </p:sp>
    </p:spTree>
    <p:extLst>
      <p:ext uri="{BB962C8B-B14F-4D97-AF65-F5344CB8AC3E}">
        <p14:creationId xmlns:p14="http://schemas.microsoft.com/office/powerpoint/2010/main" val="970677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355D3D-5F92-5422-0B61-98822B564DEF}"/>
              </a:ext>
            </a:extLst>
          </p:cNvPr>
          <p:cNvSpPr>
            <a:spLocks noGrp="1"/>
          </p:cNvSpPr>
          <p:nvPr>
            <p:ph type="body" idx="14"/>
          </p:nvPr>
        </p:nvSpPr>
        <p:spPr/>
        <p:txBody>
          <a:bodyPr/>
          <a:lstStyle/>
          <a:p>
            <a:pPr marL="0" indent="0">
              <a:buNone/>
            </a:pPr>
            <a:r>
              <a:rPr lang="en-US" b="1" dirty="0">
                <a:latin typeface="Gotham Black" pitchFamily="2" charset="0"/>
              </a:rPr>
              <a:t>ANY QUESTIONS? </a:t>
            </a:r>
          </a:p>
        </p:txBody>
      </p:sp>
    </p:spTree>
    <p:extLst>
      <p:ext uri="{BB962C8B-B14F-4D97-AF65-F5344CB8AC3E}">
        <p14:creationId xmlns:p14="http://schemas.microsoft.com/office/powerpoint/2010/main" val="508091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5B1B0-D9D5-E9C7-BE51-7AB71F6F875D}"/>
              </a:ext>
            </a:extLst>
          </p:cNvPr>
          <p:cNvSpPr>
            <a:spLocks noGrp="1"/>
          </p:cNvSpPr>
          <p:nvPr>
            <p:ph type="title"/>
          </p:nvPr>
        </p:nvSpPr>
        <p:spPr/>
        <p:txBody>
          <a:bodyPr>
            <a:normAutofit/>
          </a:bodyPr>
          <a:lstStyle/>
          <a:p>
            <a:r>
              <a:rPr lang="en-US" u="sng" dirty="0">
                <a:latin typeface="Gotham Black"/>
              </a:rPr>
              <a:t>TABLE OF CONTENTS</a:t>
            </a:r>
          </a:p>
        </p:txBody>
      </p:sp>
      <p:sp>
        <p:nvSpPr>
          <p:cNvPr id="3" name="Content Placeholder 2">
            <a:extLst>
              <a:ext uri="{FF2B5EF4-FFF2-40B4-BE49-F238E27FC236}">
                <a16:creationId xmlns:a16="http://schemas.microsoft.com/office/drawing/2014/main" id="{8ADFD3BD-788C-98A2-4500-FF3666C3118E}"/>
              </a:ext>
            </a:extLst>
          </p:cNvPr>
          <p:cNvSpPr>
            <a:spLocks noGrp="1"/>
          </p:cNvSpPr>
          <p:nvPr>
            <p:ph idx="1"/>
          </p:nvPr>
        </p:nvSpPr>
        <p:spPr/>
        <p:txBody>
          <a:bodyPr>
            <a:normAutofit fontScale="85000" lnSpcReduction="20000"/>
          </a:bodyPr>
          <a:lstStyle/>
          <a:p>
            <a:pPr marL="514350" indent="-514350">
              <a:buFont typeface="+mj-lt"/>
              <a:buAutoNum type="arabicPeriod"/>
            </a:pPr>
            <a:r>
              <a:rPr lang="en-ZA" dirty="0">
                <a:latin typeface="Gotham Black"/>
              </a:rPr>
              <a:t>Tender Timelines</a:t>
            </a:r>
          </a:p>
          <a:p>
            <a:pPr marL="514350" indent="-514350">
              <a:buFont typeface="+mj-lt"/>
              <a:buAutoNum type="arabicPeriod"/>
            </a:pPr>
            <a:r>
              <a:rPr lang="en-GB" dirty="0">
                <a:latin typeface="Gotham Black"/>
              </a:rPr>
              <a:t>Background </a:t>
            </a:r>
          </a:p>
          <a:p>
            <a:pPr marL="514350" indent="-514350">
              <a:buFont typeface="+mj-lt"/>
              <a:buAutoNum type="arabicPeriod"/>
            </a:pPr>
            <a:r>
              <a:rPr lang="en-GB" dirty="0">
                <a:latin typeface="Gotham Black"/>
              </a:rPr>
              <a:t>Scope of Work </a:t>
            </a:r>
          </a:p>
          <a:p>
            <a:pPr marL="514350" indent="-514350">
              <a:buFont typeface="+mj-lt"/>
              <a:buAutoNum type="arabicPeriod"/>
            </a:pPr>
            <a:r>
              <a:rPr lang="en-ZA" dirty="0">
                <a:latin typeface="Gotham Black"/>
              </a:rPr>
              <a:t>Objectives</a:t>
            </a:r>
          </a:p>
          <a:p>
            <a:pPr marL="514350" indent="-514350">
              <a:buFont typeface="+mj-lt"/>
              <a:buAutoNum type="arabicPeriod"/>
            </a:pPr>
            <a:r>
              <a:rPr lang="en-ZA" dirty="0">
                <a:latin typeface="Gotham Black"/>
              </a:rPr>
              <a:t>Deliverables</a:t>
            </a:r>
          </a:p>
          <a:p>
            <a:pPr marL="514350" indent="-514350">
              <a:buFont typeface="+mj-lt"/>
              <a:buAutoNum type="arabicPeriod"/>
            </a:pPr>
            <a:r>
              <a:rPr lang="en-ZA" dirty="0">
                <a:latin typeface="Gotham Black"/>
              </a:rPr>
              <a:t>Technical Specifications &amp; Standards</a:t>
            </a:r>
          </a:p>
          <a:p>
            <a:pPr marL="514350" indent="-514350">
              <a:buFont typeface="+mj-lt"/>
              <a:buAutoNum type="arabicPeriod"/>
            </a:pPr>
            <a:r>
              <a:rPr lang="en-ZA" dirty="0">
                <a:latin typeface="Gotham Black"/>
              </a:rPr>
              <a:t>Intellectual Property</a:t>
            </a:r>
          </a:p>
          <a:p>
            <a:pPr marL="514350" indent="-514350">
              <a:buFont typeface="+mj-lt"/>
              <a:buAutoNum type="arabicPeriod"/>
            </a:pPr>
            <a:r>
              <a:rPr lang="en-ZA" dirty="0">
                <a:latin typeface="Gotham Black"/>
              </a:rPr>
              <a:t>Bid Evaluation Process </a:t>
            </a:r>
          </a:p>
          <a:p>
            <a:pPr marL="514350" indent="-514350">
              <a:buFont typeface="+mj-lt"/>
              <a:buAutoNum type="arabicPeriod"/>
            </a:pPr>
            <a:r>
              <a:rPr lang="en-ZA" dirty="0">
                <a:latin typeface="Gotham Black"/>
              </a:rPr>
              <a:t>Bid Submission</a:t>
            </a:r>
          </a:p>
          <a:p>
            <a:pPr marL="514350" indent="-514350">
              <a:buFont typeface="+mj-lt"/>
              <a:buAutoNum type="arabicPeriod"/>
            </a:pPr>
            <a:r>
              <a:rPr lang="en-ZA" dirty="0">
                <a:latin typeface="Gotham Black"/>
              </a:rPr>
              <a:t>Tender Info</a:t>
            </a:r>
          </a:p>
          <a:p>
            <a:pPr marL="514350" indent="-514350">
              <a:buFont typeface="+mj-lt"/>
              <a:buAutoNum type="arabicPeriod"/>
            </a:pPr>
            <a:r>
              <a:rPr lang="en-ZA" dirty="0">
                <a:latin typeface="Gotham Black"/>
              </a:rPr>
              <a:t>Q&amp;A</a:t>
            </a:r>
          </a:p>
          <a:p>
            <a:endParaRPr lang="en-ZA" dirty="0">
              <a:latin typeface="Gotham Black"/>
            </a:endParaRPr>
          </a:p>
          <a:p>
            <a:endParaRPr lang="en-US" dirty="0"/>
          </a:p>
        </p:txBody>
      </p:sp>
    </p:spTree>
    <p:extLst>
      <p:ext uri="{BB962C8B-B14F-4D97-AF65-F5344CB8AC3E}">
        <p14:creationId xmlns:p14="http://schemas.microsoft.com/office/powerpoint/2010/main" val="266090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5B1B0-D9D5-E9C7-BE51-7AB71F6F875D}"/>
              </a:ext>
            </a:extLst>
          </p:cNvPr>
          <p:cNvSpPr>
            <a:spLocks noGrp="1"/>
          </p:cNvSpPr>
          <p:nvPr>
            <p:ph type="title"/>
          </p:nvPr>
        </p:nvSpPr>
        <p:spPr>
          <a:xfrm>
            <a:off x="838200" y="343872"/>
            <a:ext cx="10515600" cy="1325563"/>
          </a:xfrm>
        </p:spPr>
        <p:txBody>
          <a:bodyPr/>
          <a:lstStyle/>
          <a:p>
            <a:r>
              <a:rPr lang="en-US" u="sng" dirty="0">
                <a:latin typeface="Gotham Black"/>
              </a:rPr>
              <a:t>TENDER TIMELINES</a:t>
            </a:r>
            <a:endParaRPr lang="en-US" dirty="0">
              <a:latin typeface="Gotham Black"/>
            </a:endParaRPr>
          </a:p>
        </p:txBody>
      </p:sp>
      <p:graphicFrame>
        <p:nvGraphicFramePr>
          <p:cNvPr id="4" name="Table 3">
            <a:extLst>
              <a:ext uri="{FF2B5EF4-FFF2-40B4-BE49-F238E27FC236}">
                <a16:creationId xmlns:a16="http://schemas.microsoft.com/office/drawing/2014/main" id="{3FB94A10-03F1-4F7E-81DF-8DB1843570C8}"/>
              </a:ext>
            </a:extLst>
          </p:cNvPr>
          <p:cNvGraphicFramePr>
            <a:graphicFrameLocks noGrp="1"/>
          </p:cNvGraphicFramePr>
          <p:nvPr>
            <p:extLst>
              <p:ext uri="{D42A27DB-BD31-4B8C-83A1-F6EECF244321}">
                <p14:modId xmlns:p14="http://schemas.microsoft.com/office/powerpoint/2010/main" val="748812574"/>
              </p:ext>
            </p:extLst>
          </p:nvPr>
        </p:nvGraphicFramePr>
        <p:xfrm>
          <a:off x="838200" y="1306989"/>
          <a:ext cx="7821592" cy="4612493"/>
        </p:xfrm>
        <a:graphic>
          <a:graphicData uri="http://schemas.openxmlformats.org/drawingml/2006/table">
            <a:tbl>
              <a:tblPr firstRow="1" firstCol="1" lastRow="1" lastCol="1" bandRow="1" bandCol="1"/>
              <a:tblGrid>
                <a:gridCol w="6267971">
                  <a:extLst>
                    <a:ext uri="{9D8B030D-6E8A-4147-A177-3AD203B41FA5}">
                      <a16:colId xmlns:a16="http://schemas.microsoft.com/office/drawing/2014/main" val="3348396734"/>
                    </a:ext>
                  </a:extLst>
                </a:gridCol>
                <a:gridCol w="1553621">
                  <a:extLst>
                    <a:ext uri="{9D8B030D-6E8A-4147-A177-3AD203B41FA5}">
                      <a16:colId xmlns:a16="http://schemas.microsoft.com/office/drawing/2014/main" val="650765798"/>
                    </a:ext>
                  </a:extLst>
                </a:gridCol>
              </a:tblGrid>
              <a:tr h="410421">
                <a:tc>
                  <a:txBody>
                    <a:bodyPr/>
                    <a:lstStyle/>
                    <a:p>
                      <a:pPr algn="ctr">
                        <a:buNone/>
                      </a:pPr>
                      <a:r>
                        <a:rPr lang="en-US" sz="1600" kern="1200" dirty="0">
                          <a:solidFill>
                            <a:schemeClr val="bg1"/>
                          </a:solidFill>
                          <a:latin typeface="Gotham Black"/>
                          <a:ea typeface="+mn-ea"/>
                          <a:cs typeface="+mn-cs"/>
                        </a:rPr>
                        <a:t> </a:t>
                      </a:r>
                      <a:endParaRPr lang="en-ZA" sz="1600" kern="1200" dirty="0">
                        <a:solidFill>
                          <a:schemeClr val="bg1"/>
                        </a:solidFill>
                        <a:latin typeface="Gotham Black"/>
                        <a:ea typeface="+mn-ea"/>
                        <a:cs typeface="+mn-cs"/>
                      </a:endParaRPr>
                    </a:p>
                    <a:p>
                      <a:pPr algn="ctr">
                        <a:buNone/>
                      </a:pPr>
                      <a:r>
                        <a:rPr lang="en-US" sz="1600" kern="1200" dirty="0">
                          <a:solidFill>
                            <a:schemeClr val="bg1"/>
                          </a:solidFill>
                          <a:latin typeface="Gotham Black"/>
                          <a:ea typeface="+mn-ea"/>
                          <a:cs typeface="+mn-cs"/>
                        </a:rPr>
                        <a:t>Activity</a:t>
                      </a:r>
                      <a:endParaRPr lang="en-ZA" sz="1600" kern="1200" dirty="0">
                        <a:solidFill>
                          <a:schemeClr val="bg1"/>
                        </a:solidFill>
                        <a:latin typeface="Gotham Black"/>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buNone/>
                      </a:pPr>
                      <a:r>
                        <a:rPr lang="en-US" sz="1600" kern="1200" dirty="0">
                          <a:solidFill>
                            <a:schemeClr val="bg1"/>
                          </a:solidFill>
                          <a:latin typeface="Gotham Black"/>
                          <a:ea typeface="+mn-ea"/>
                          <a:cs typeface="+mn-cs"/>
                        </a:rPr>
                        <a:t> </a:t>
                      </a:r>
                      <a:endParaRPr lang="en-ZA" sz="1600" kern="1200" dirty="0">
                        <a:solidFill>
                          <a:schemeClr val="bg1"/>
                        </a:solidFill>
                        <a:latin typeface="Gotham Black"/>
                        <a:ea typeface="+mn-ea"/>
                        <a:cs typeface="+mn-cs"/>
                      </a:endParaRPr>
                    </a:p>
                    <a:p>
                      <a:pPr algn="ctr">
                        <a:buNone/>
                      </a:pPr>
                      <a:r>
                        <a:rPr lang="en-US" sz="1600" kern="1200" dirty="0">
                          <a:solidFill>
                            <a:schemeClr val="bg1"/>
                          </a:solidFill>
                          <a:latin typeface="Gotham Black"/>
                          <a:ea typeface="+mn-ea"/>
                          <a:cs typeface="+mn-cs"/>
                        </a:rPr>
                        <a:t>Deadline date</a:t>
                      </a:r>
                      <a:endParaRPr lang="en-ZA" sz="1600" kern="1200" dirty="0">
                        <a:solidFill>
                          <a:schemeClr val="bg1"/>
                        </a:solidFill>
                        <a:latin typeface="Gotham Black"/>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16946305"/>
                  </a:ext>
                </a:extLst>
              </a:tr>
              <a:tr h="576304">
                <a:tc>
                  <a:txBody>
                    <a:bodyPr/>
                    <a:lstStyle/>
                    <a:p>
                      <a:pPr marL="228600" indent="-228600" algn="ctr">
                        <a:buNone/>
                      </a:pPr>
                      <a:r>
                        <a:rPr lang="en-US" sz="1600" kern="1200" dirty="0">
                          <a:solidFill>
                            <a:schemeClr val="accent4"/>
                          </a:solidFill>
                          <a:latin typeface="Gotham Black"/>
                          <a:ea typeface="+mn-ea"/>
                          <a:cs typeface="+mn-cs"/>
                        </a:rPr>
                        <a:t> </a:t>
                      </a:r>
                      <a:endParaRPr lang="en-ZA" sz="1600" kern="1200" dirty="0">
                        <a:solidFill>
                          <a:schemeClr val="accent4"/>
                        </a:solidFill>
                        <a:latin typeface="Gotham Black"/>
                        <a:ea typeface="+mn-ea"/>
                        <a:cs typeface="+mn-cs"/>
                      </a:endParaRPr>
                    </a:p>
                    <a:p>
                      <a:pPr algn="ctr">
                        <a:buNone/>
                      </a:pPr>
                      <a:r>
                        <a:rPr lang="en-US" sz="1600" kern="1200" dirty="0">
                          <a:solidFill>
                            <a:schemeClr val="accent4"/>
                          </a:solidFill>
                          <a:latin typeface="Gotham Black"/>
                          <a:ea typeface="+mn-ea"/>
                          <a:cs typeface="+mn-cs"/>
                        </a:rPr>
                        <a:t>Advertisement of Tender</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a:solidFill>
                            <a:schemeClr val="accent4"/>
                          </a:solidFill>
                          <a:latin typeface="Gotham Black"/>
                          <a:ea typeface="+mn-ea"/>
                          <a:cs typeface="+mn-cs"/>
                        </a:rPr>
                        <a:t>06 July 2026</a:t>
                      </a:r>
                      <a:endParaRPr lang="en-ZA" sz="1600" kern="120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8043784"/>
                  </a:ext>
                </a:extLst>
              </a:tr>
              <a:tr h="375708">
                <a:tc>
                  <a:txBody>
                    <a:bodyPr/>
                    <a:lstStyle/>
                    <a:p>
                      <a:pPr algn="ctr">
                        <a:buNone/>
                      </a:pPr>
                      <a:r>
                        <a:rPr lang="en-US" sz="1600" kern="1200" dirty="0">
                          <a:solidFill>
                            <a:schemeClr val="accent4"/>
                          </a:solidFill>
                          <a:latin typeface="Gotham Black"/>
                          <a:ea typeface="+mn-ea"/>
                          <a:cs typeface="+mn-cs"/>
                        </a:rPr>
                        <a:t>Compulsory Virtual Tender Briefing:</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Today</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8503230"/>
                  </a:ext>
                </a:extLst>
              </a:tr>
              <a:tr h="410421">
                <a:tc>
                  <a:txBody>
                    <a:bodyPr/>
                    <a:lstStyle/>
                    <a:p>
                      <a:pPr algn="ctr">
                        <a:buNone/>
                      </a:pPr>
                      <a:r>
                        <a:rPr lang="en-US" sz="1600" kern="1200" dirty="0">
                          <a:solidFill>
                            <a:schemeClr val="accent4"/>
                          </a:solidFill>
                          <a:latin typeface="Gotham Black"/>
                          <a:ea typeface="+mn-ea"/>
                          <a:cs typeface="+mn-cs"/>
                        </a:rPr>
                        <a:t>Deadline for Written Questions:</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13 July 2026 @ 16:00</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6553527"/>
                  </a:ext>
                </a:extLst>
              </a:tr>
              <a:tr h="410421">
                <a:tc>
                  <a:txBody>
                    <a:bodyPr/>
                    <a:lstStyle/>
                    <a:p>
                      <a:pPr algn="ctr">
                        <a:buNone/>
                      </a:pPr>
                      <a:r>
                        <a:rPr lang="en-US" sz="1600" kern="1200" dirty="0">
                          <a:solidFill>
                            <a:schemeClr val="accent4"/>
                          </a:solidFill>
                          <a:latin typeface="Gotham Black"/>
                          <a:ea typeface="+mn-ea"/>
                          <a:cs typeface="+mn-cs"/>
                        </a:rPr>
                        <a:t>Soul City Response to Questions:</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a:solidFill>
                            <a:schemeClr val="accent4"/>
                          </a:solidFill>
                          <a:latin typeface="Gotham Black"/>
                          <a:ea typeface="+mn-ea"/>
                          <a:cs typeface="+mn-cs"/>
                        </a:rPr>
                        <a:t>16 July 2026 @ 14:00</a:t>
                      </a:r>
                      <a:endParaRPr lang="en-ZA" sz="1600" kern="120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9995720"/>
                  </a:ext>
                </a:extLst>
              </a:tr>
              <a:tr h="326703">
                <a:tc>
                  <a:txBody>
                    <a:bodyPr/>
                    <a:lstStyle/>
                    <a:p>
                      <a:pPr algn="ctr">
                        <a:buNone/>
                      </a:pPr>
                      <a:r>
                        <a:rPr lang="en-US" sz="1600" kern="1200" dirty="0">
                          <a:solidFill>
                            <a:schemeClr val="accent4"/>
                          </a:solidFill>
                          <a:latin typeface="Gotham Black"/>
                          <a:ea typeface="+mn-ea"/>
                          <a:cs typeface="+mn-cs"/>
                        </a:rPr>
                        <a:t> </a:t>
                      </a:r>
                      <a:endParaRPr lang="en-ZA" sz="1600" kern="1200" dirty="0">
                        <a:solidFill>
                          <a:schemeClr val="accent4"/>
                        </a:solidFill>
                        <a:latin typeface="Gotham Black"/>
                        <a:ea typeface="+mn-ea"/>
                        <a:cs typeface="+mn-cs"/>
                      </a:endParaRPr>
                    </a:p>
                    <a:p>
                      <a:pPr algn="ctr">
                        <a:buNone/>
                      </a:pPr>
                      <a:r>
                        <a:rPr lang="en-US" sz="1600" kern="1200" dirty="0">
                          <a:solidFill>
                            <a:schemeClr val="accent4"/>
                          </a:solidFill>
                          <a:latin typeface="Gotham Black"/>
                          <a:ea typeface="+mn-ea"/>
                          <a:cs typeface="+mn-cs"/>
                        </a:rPr>
                        <a:t>Tender Submission Deadline:</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21 July 2026 @ 16:00</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4416879"/>
                  </a:ext>
                </a:extLst>
              </a:tr>
              <a:tr h="410421">
                <a:tc>
                  <a:txBody>
                    <a:bodyPr/>
                    <a:lstStyle/>
                    <a:p>
                      <a:pPr algn="ctr">
                        <a:buNone/>
                      </a:pPr>
                      <a:r>
                        <a:rPr lang="en-US" sz="1600" kern="1200">
                          <a:solidFill>
                            <a:schemeClr val="accent4"/>
                          </a:solidFill>
                          <a:latin typeface="Gotham Black"/>
                          <a:ea typeface="+mn-ea"/>
                          <a:cs typeface="+mn-cs"/>
                        </a:rPr>
                        <a:t> </a:t>
                      </a:r>
                      <a:endParaRPr lang="en-ZA" sz="1600" kern="1200">
                        <a:solidFill>
                          <a:schemeClr val="accent4"/>
                        </a:solidFill>
                        <a:latin typeface="Gotham Black"/>
                        <a:ea typeface="+mn-ea"/>
                        <a:cs typeface="+mn-cs"/>
                      </a:endParaRPr>
                    </a:p>
                    <a:p>
                      <a:pPr algn="ctr">
                        <a:buNone/>
                      </a:pPr>
                      <a:r>
                        <a:rPr lang="en-US" sz="1600" kern="1200">
                          <a:solidFill>
                            <a:schemeClr val="accent4"/>
                          </a:solidFill>
                          <a:latin typeface="Gotham Black"/>
                          <a:ea typeface="+mn-ea"/>
                          <a:cs typeface="+mn-cs"/>
                        </a:rPr>
                        <a:t>Bid Evaluation:</a:t>
                      </a:r>
                      <a:endParaRPr lang="en-ZA" sz="1600" kern="120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22 July 2026</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702681"/>
                  </a:ext>
                </a:extLst>
              </a:tr>
              <a:tr h="346441">
                <a:tc>
                  <a:txBody>
                    <a:bodyPr/>
                    <a:lstStyle/>
                    <a:p>
                      <a:pPr algn="ctr">
                        <a:buNone/>
                      </a:pPr>
                      <a:r>
                        <a:rPr lang="en-US" sz="1600" kern="1200">
                          <a:solidFill>
                            <a:schemeClr val="accent4"/>
                          </a:solidFill>
                          <a:latin typeface="Gotham Black"/>
                          <a:ea typeface="+mn-ea"/>
                          <a:cs typeface="+mn-cs"/>
                        </a:rPr>
                        <a:t>Presentations</a:t>
                      </a:r>
                      <a:endParaRPr lang="en-ZA" sz="1600" kern="120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28 July 2026</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7776031"/>
                  </a:ext>
                </a:extLst>
              </a:tr>
              <a:tr h="387960">
                <a:tc>
                  <a:txBody>
                    <a:bodyPr/>
                    <a:lstStyle/>
                    <a:p>
                      <a:pPr algn="ctr">
                        <a:buNone/>
                      </a:pPr>
                      <a:r>
                        <a:rPr lang="en-US" sz="1600" kern="1200">
                          <a:solidFill>
                            <a:schemeClr val="accent4"/>
                          </a:solidFill>
                          <a:latin typeface="Gotham Black"/>
                          <a:ea typeface="+mn-ea"/>
                          <a:cs typeface="+mn-cs"/>
                        </a:rPr>
                        <a:t>Notification of Award / Regrets</a:t>
                      </a:r>
                      <a:endParaRPr lang="en-ZA" sz="1600" kern="120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29 July 2026</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4124255"/>
                  </a:ext>
                </a:extLst>
              </a:tr>
              <a:tr h="326703">
                <a:tc>
                  <a:txBody>
                    <a:bodyPr/>
                    <a:lstStyle/>
                    <a:p>
                      <a:pPr algn="ctr">
                        <a:buNone/>
                      </a:pPr>
                      <a:r>
                        <a:rPr lang="en-US" sz="1600" kern="1200">
                          <a:solidFill>
                            <a:schemeClr val="accent4"/>
                          </a:solidFill>
                          <a:latin typeface="Gotham Black"/>
                          <a:ea typeface="+mn-ea"/>
                          <a:cs typeface="+mn-cs"/>
                        </a:rPr>
                        <a:t>Contracting and Project Initiation</a:t>
                      </a:r>
                      <a:endParaRPr lang="en-ZA" sz="1600" kern="120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30 July 2026 – 01 August 2026</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8250995"/>
                  </a:ext>
                </a:extLst>
              </a:tr>
            </a:tbl>
          </a:graphicData>
        </a:graphic>
      </p:graphicFrame>
    </p:spTree>
    <p:extLst>
      <p:ext uri="{BB962C8B-B14F-4D97-AF65-F5344CB8AC3E}">
        <p14:creationId xmlns:p14="http://schemas.microsoft.com/office/powerpoint/2010/main" val="2591146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5B1B0-D9D5-E9C7-BE51-7AB71F6F875D}"/>
              </a:ext>
            </a:extLst>
          </p:cNvPr>
          <p:cNvSpPr>
            <a:spLocks noGrp="1"/>
          </p:cNvSpPr>
          <p:nvPr>
            <p:ph type="title"/>
          </p:nvPr>
        </p:nvSpPr>
        <p:spPr/>
        <p:txBody>
          <a:bodyPr/>
          <a:lstStyle/>
          <a:p>
            <a:r>
              <a:rPr lang="en-GB" altLang="en-US" u="sng" dirty="0">
                <a:latin typeface="Gotham Black"/>
              </a:rPr>
              <a:t>BACKGROUND</a:t>
            </a:r>
          </a:p>
        </p:txBody>
      </p:sp>
      <p:sp>
        <p:nvSpPr>
          <p:cNvPr id="3" name="Content Placeholder 2">
            <a:extLst>
              <a:ext uri="{FF2B5EF4-FFF2-40B4-BE49-F238E27FC236}">
                <a16:creationId xmlns:a16="http://schemas.microsoft.com/office/drawing/2014/main" id="{8ADFD3BD-788C-98A2-4500-FF3666C3118E}"/>
              </a:ext>
            </a:extLst>
          </p:cNvPr>
          <p:cNvSpPr>
            <a:spLocks noGrp="1"/>
          </p:cNvSpPr>
          <p:nvPr>
            <p:ph idx="1"/>
          </p:nvPr>
        </p:nvSpPr>
        <p:spPr>
          <a:xfrm>
            <a:off x="838200" y="1417729"/>
            <a:ext cx="10515600" cy="4351338"/>
          </a:xfrm>
        </p:spPr>
        <p:txBody>
          <a:bodyPr>
            <a:normAutofit lnSpcReduction="10000"/>
          </a:bodyPr>
          <a:lstStyle/>
          <a:p>
            <a:pPr marL="0" indent="0">
              <a:buNone/>
            </a:pPr>
            <a:r>
              <a:rPr lang="en-GB" altLang="en-US" dirty="0">
                <a:latin typeface="Gotham Black"/>
              </a:rPr>
              <a:t>SCI, in partnership with the National Department of Health (NDoH), seeks to appoint a suitably qualified and experienced service provider to conceptualise, script, design, produce, and deliver twelve (12) animated digital stories aligned to selected NDoH Health Calendar themes.</a:t>
            </a:r>
          </a:p>
          <a:p>
            <a:pPr marL="0" indent="0">
              <a:buNone/>
            </a:pPr>
            <a:r>
              <a:rPr lang="en-GB" altLang="en-US" dirty="0">
                <a:latin typeface="Gotham Black"/>
              </a:rPr>
              <a:t>The Health Calendar provides nationally recognised awareness days and campaign priorities that guide public health communication throughout the year. These include, amongst others, campaigns focusing on HIV prevention, sexual and reproductive health, tuberculosis, mental health, gender-based violence, disability inclusion, maternal and child health, and other priority public health interventions.</a:t>
            </a: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sz="2800" u="sng"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US" altLang="en-US" sz="2800" dirty="0">
              <a:latin typeface="Gotham Black"/>
            </a:endParaRPr>
          </a:p>
          <a:p>
            <a:endParaRPr lang="en-US" dirty="0"/>
          </a:p>
        </p:txBody>
      </p:sp>
    </p:spTree>
    <p:extLst>
      <p:ext uri="{BB962C8B-B14F-4D97-AF65-F5344CB8AC3E}">
        <p14:creationId xmlns:p14="http://schemas.microsoft.com/office/powerpoint/2010/main" val="398700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136EB-42C7-A905-9E2B-085AF36416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4F3644-4CD7-013C-9145-59B2E8D9DAB4}"/>
              </a:ext>
            </a:extLst>
          </p:cNvPr>
          <p:cNvSpPr>
            <a:spLocks noGrp="1"/>
          </p:cNvSpPr>
          <p:nvPr>
            <p:ph type="title"/>
          </p:nvPr>
        </p:nvSpPr>
        <p:spPr/>
        <p:txBody>
          <a:bodyPr/>
          <a:lstStyle/>
          <a:p>
            <a:r>
              <a:rPr lang="en-GB" altLang="en-US" u="sng" dirty="0">
                <a:latin typeface="Gotham Black"/>
              </a:rPr>
              <a:t>BACKGROUND</a:t>
            </a:r>
          </a:p>
        </p:txBody>
      </p:sp>
      <p:sp>
        <p:nvSpPr>
          <p:cNvPr id="3" name="Content Placeholder 2">
            <a:extLst>
              <a:ext uri="{FF2B5EF4-FFF2-40B4-BE49-F238E27FC236}">
                <a16:creationId xmlns:a16="http://schemas.microsoft.com/office/drawing/2014/main" id="{45FE0D24-B35C-F9F1-E3FF-0C720B06C771}"/>
              </a:ext>
            </a:extLst>
          </p:cNvPr>
          <p:cNvSpPr>
            <a:spLocks noGrp="1"/>
          </p:cNvSpPr>
          <p:nvPr>
            <p:ph idx="1"/>
          </p:nvPr>
        </p:nvSpPr>
        <p:spPr>
          <a:xfrm>
            <a:off x="838200" y="1417729"/>
            <a:ext cx="10515600" cy="4351338"/>
          </a:xfrm>
        </p:spPr>
        <p:txBody>
          <a:bodyPr>
            <a:normAutofit fontScale="92500" lnSpcReduction="10000"/>
          </a:bodyPr>
          <a:lstStyle/>
          <a:p>
            <a:pPr marL="0" indent="0">
              <a:buNone/>
            </a:pPr>
            <a:r>
              <a:rPr lang="en-GB" altLang="en-US" dirty="0">
                <a:latin typeface="Gotham Black"/>
              </a:rPr>
              <a:t>To strengthen public engagement and behaviour change communication, SCI intends to utilise animated digital storytelling as an accessible, engaging, and stigma-free communication medium capable of translating complex public health information into relatable, audience-centred narratives. Animation also provides flexibility for multilingual adaptation and distribution across multiple digital and social media platforms while protecting the dignity and privacy of intended beneficiaries.</a:t>
            </a:r>
          </a:p>
          <a:p>
            <a:pPr marL="0" indent="0">
              <a:buNone/>
            </a:pPr>
            <a:r>
              <a:rPr lang="en-GB" altLang="en-US" dirty="0">
                <a:latin typeface="Gotham Black"/>
              </a:rPr>
              <a:t>The appointed service provider will be responsible for delivering the complete animation production process, from concept development through to final production and handover, in accordance with SCI branding requirements, NDoH communication standards, and the agreed campaign rollout schedule.</a:t>
            </a: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sz="2800" u="sng"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US" altLang="en-US" sz="2800" dirty="0">
              <a:latin typeface="Gotham Black"/>
            </a:endParaRPr>
          </a:p>
          <a:p>
            <a:endParaRPr lang="en-US" dirty="0"/>
          </a:p>
        </p:txBody>
      </p:sp>
    </p:spTree>
    <p:extLst>
      <p:ext uri="{BB962C8B-B14F-4D97-AF65-F5344CB8AC3E}">
        <p14:creationId xmlns:p14="http://schemas.microsoft.com/office/powerpoint/2010/main" val="3815143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01239-7CC8-90BF-9476-E1696560A2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913BB9-62DB-EAC6-DD43-670D6E8F9ADB}"/>
              </a:ext>
            </a:extLst>
          </p:cNvPr>
          <p:cNvSpPr>
            <a:spLocks noGrp="1"/>
          </p:cNvSpPr>
          <p:nvPr>
            <p:ph type="title"/>
          </p:nvPr>
        </p:nvSpPr>
        <p:spPr/>
        <p:txBody>
          <a:bodyPr/>
          <a:lstStyle/>
          <a:p>
            <a:r>
              <a:rPr lang="en-GB" altLang="en-US" u="sng" dirty="0">
                <a:latin typeface="Gotham Black"/>
              </a:rPr>
              <a:t>SCOPE OF WORK</a:t>
            </a:r>
          </a:p>
        </p:txBody>
      </p:sp>
      <p:sp>
        <p:nvSpPr>
          <p:cNvPr id="3" name="Content Placeholder 2">
            <a:extLst>
              <a:ext uri="{FF2B5EF4-FFF2-40B4-BE49-F238E27FC236}">
                <a16:creationId xmlns:a16="http://schemas.microsoft.com/office/drawing/2014/main" id="{E689B079-7281-00AB-68BE-7F4C2905BBA8}"/>
              </a:ext>
            </a:extLst>
          </p:cNvPr>
          <p:cNvSpPr>
            <a:spLocks noGrp="1"/>
          </p:cNvSpPr>
          <p:nvPr>
            <p:ph idx="1"/>
          </p:nvPr>
        </p:nvSpPr>
        <p:spPr>
          <a:xfrm>
            <a:off x="838200" y="1453125"/>
            <a:ext cx="10515600" cy="4351338"/>
          </a:xfrm>
        </p:spPr>
        <p:txBody>
          <a:bodyPr>
            <a:normAutofit/>
          </a:bodyPr>
          <a:lstStyle/>
          <a:p>
            <a:pPr marL="342900" indent="-342900">
              <a:lnSpc>
                <a:spcPct val="130000"/>
              </a:lnSpc>
              <a:buFont typeface="Symbol" panose="05050102010706020507" pitchFamily="18" charset="2"/>
              <a:buChar char=""/>
            </a:pPr>
            <a:r>
              <a:rPr lang="en-GB" sz="2200" b="1" dirty="0">
                <a:latin typeface="Gotham Black"/>
              </a:rPr>
              <a:t>Pre-Production: </a:t>
            </a:r>
            <a:r>
              <a:rPr lang="en-GB" sz="2200" dirty="0">
                <a:latin typeface="Gotham Black"/>
              </a:rPr>
              <a:t>Concepts, scripts, storyboards and production planning.</a:t>
            </a:r>
          </a:p>
          <a:p>
            <a:pPr marL="342900" indent="-342900">
              <a:lnSpc>
                <a:spcPct val="130000"/>
              </a:lnSpc>
              <a:buFont typeface="Symbol" panose="05050102010706020507" pitchFamily="18" charset="2"/>
              <a:buChar char=""/>
            </a:pPr>
            <a:r>
              <a:rPr lang="en-GB" sz="2200" b="1" dirty="0">
                <a:latin typeface="Gotham Black"/>
              </a:rPr>
              <a:t>Animation Production: </a:t>
            </a:r>
            <a:r>
              <a:rPr lang="en-GB" sz="2200" dirty="0">
                <a:latin typeface="Gotham Black"/>
              </a:rPr>
              <a:t>Twelve (12) 2D animated digital stories with SCI and NDoH branding.</a:t>
            </a:r>
          </a:p>
          <a:p>
            <a:pPr marL="342900" indent="-342900">
              <a:lnSpc>
                <a:spcPct val="130000"/>
              </a:lnSpc>
              <a:buFont typeface="Symbol" panose="05050102010706020507" pitchFamily="18" charset="2"/>
              <a:buChar char=""/>
            </a:pPr>
            <a:r>
              <a:rPr lang="en-GB" sz="2200" b="1" dirty="0">
                <a:latin typeface="Gotham Black"/>
              </a:rPr>
              <a:t>Voice-over &amp; Audio: </a:t>
            </a:r>
            <a:r>
              <a:rPr lang="en-GB" sz="2200" dirty="0">
                <a:latin typeface="Gotham Black"/>
              </a:rPr>
              <a:t>Professional voice-over recording, music and audio mastering.</a:t>
            </a:r>
          </a:p>
          <a:p>
            <a:pPr marL="342900" indent="-342900">
              <a:lnSpc>
                <a:spcPct val="130000"/>
              </a:lnSpc>
              <a:buFont typeface="Symbol" panose="05050102010706020507" pitchFamily="18" charset="2"/>
              <a:buChar char=""/>
            </a:pPr>
            <a:r>
              <a:rPr lang="en-GB" sz="2200" b="1" dirty="0">
                <a:latin typeface="Gotham Black"/>
              </a:rPr>
              <a:t>Post-Production: </a:t>
            </a:r>
            <a:r>
              <a:rPr lang="en-GB" sz="2200" dirty="0">
                <a:latin typeface="Gotham Black"/>
              </a:rPr>
              <a:t>Editing, subtitles and delivery in vertical (9:16) and horizontal (16:9) formats.</a:t>
            </a:r>
          </a:p>
          <a:p>
            <a:pPr marL="342900" indent="-342900">
              <a:lnSpc>
                <a:spcPct val="130000"/>
              </a:lnSpc>
              <a:buFont typeface="Symbol" panose="05050102010706020507" pitchFamily="18" charset="2"/>
              <a:buChar char=""/>
            </a:pPr>
            <a:r>
              <a:rPr lang="en-GB" sz="2200" b="1" dirty="0">
                <a:latin typeface="Gotham Black"/>
              </a:rPr>
              <a:t>Project Management: </a:t>
            </a:r>
            <a:r>
              <a:rPr lang="en-GB" sz="2200" dirty="0">
                <a:latin typeface="Gotham Black"/>
              </a:rPr>
              <a:t>Coordination, quality assurance, revisions and reporting.</a:t>
            </a:r>
          </a:p>
          <a:p>
            <a:pPr marL="342900" indent="-342900">
              <a:lnSpc>
                <a:spcPct val="130000"/>
              </a:lnSpc>
              <a:buFont typeface="Symbol" panose="05050102010706020507" pitchFamily="18" charset="2"/>
              <a:buChar char=""/>
            </a:pPr>
            <a:r>
              <a:rPr lang="en-GB" sz="2200" b="1" dirty="0">
                <a:latin typeface="Gotham Black"/>
              </a:rPr>
              <a:t>Final Delivery: </a:t>
            </a:r>
            <a:r>
              <a:rPr lang="en-GB" sz="2200" dirty="0">
                <a:latin typeface="Gotham Black"/>
              </a:rPr>
              <a:t>Handover of all approved deliverables and editable source files to SCI</a:t>
            </a:r>
            <a:endParaRPr lang="en-US" sz="2200" dirty="0">
              <a:latin typeface="Gotham Black"/>
            </a:endParaRPr>
          </a:p>
        </p:txBody>
      </p:sp>
    </p:spTree>
    <p:extLst>
      <p:ext uri="{BB962C8B-B14F-4D97-AF65-F5344CB8AC3E}">
        <p14:creationId xmlns:p14="http://schemas.microsoft.com/office/powerpoint/2010/main" val="3961569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D3AC2-4FFC-94A5-BBBD-461EC77592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DB0570-99E8-B0FB-FEAE-5FEF6D3E10B1}"/>
              </a:ext>
            </a:extLst>
          </p:cNvPr>
          <p:cNvSpPr>
            <a:spLocks noGrp="1"/>
          </p:cNvSpPr>
          <p:nvPr>
            <p:ph type="title"/>
          </p:nvPr>
        </p:nvSpPr>
        <p:spPr/>
        <p:txBody>
          <a:bodyPr/>
          <a:lstStyle/>
          <a:p>
            <a:r>
              <a:rPr lang="en-GB" altLang="en-US" u="sng" dirty="0">
                <a:latin typeface="Gotham Black"/>
              </a:rPr>
              <a:t>OBJECTIVES</a:t>
            </a:r>
          </a:p>
        </p:txBody>
      </p:sp>
      <p:sp>
        <p:nvSpPr>
          <p:cNvPr id="3" name="Content Placeholder 2">
            <a:extLst>
              <a:ext uri="{FF2B5EF4-FFF2-40B4-BE49-F238E27FC236}">
                <a16:creationId xmlns:a16="http://schemas.microsoft.com/office/drawing/2014/main" id="{DAC84FEA-1921-3AF4-D222-BD255DA1B824}"/>
              </a:ext>
            </a:extLst>
          </p:cNvPr>
          <p:cNvSpPr>
            <a:spLocks noGrp="1"/>
          </p:cNvSpPr>
          <p:nvPr>
            <p:ph idx="1"/>
          </p:nvPr>
        </p:nvSpPr>
        <p:spPr>
          <a:xfrm>
            <a:off x="646176" y="1369060"/>
            <a:ext cx="10515600" cy="4351338"/>
          </a:xfrm>
        </p:spPr>
        <p:txBody>
          <a:bodyPr>
            <a:normAutofit fontScale="77500" lnSpcReduction="20000"/>
          </a:bodyPr>
          <a:lstStyle/>
          <a:p>
            <a:pPr marL="180340">
              <a:lnSpc>
                <a:spcPct val="150000"/>
              </a:lnSpc>
              <a:spcAft>
                <a:spcPts val="1000"/>
              </a:spcAft>
              <a:buNone/>
            </a:pPr>
            <a:r>
              <a:rPr lang="en-US" dirty="0">
                <a:latin typeface="Gotham Black"/>
              </a:rPr>
              <a:t>The objectives of this appointment are to:</a:t>
            </a:r>
            <a:endParaRPr lang="en-ZA" dirty="0">
              <a:latin typeface="Gotham Black"/>
            </a:endParaRPr>
          </a:p>
          <a:p>
            <a:pPr marL="342900" lvl="0" indent="-342900">
              <a:lnSpc>
                <a:spcPct val="150000"/>
              </a:lnSpc>
              <a:buFont typeface="Symbol" panose="05050102010706020507" pitchFamily="18" charset="2"/>
              <a:buChar char=""/>
            </a:pPr>
            <a:r>
              <a:rPr lang="en-GB" dirty="0">
                <a:latin typeface="Gotham Black"/>
              </a:rPr>
              <a:t>Produce twelve (12) animated digital stories (45–60 seconds) aligned to the NDoH Health Calendar.</a:t>
            </a:r>
          </a:p>
          <a:p>
            <a:pPr marL="342900" lvl="0" indent="-342900">
              <a:lnSpc>
                <a:spcPct val="150000"/>
              </a:lnSpc>
              <a:buFont typeface="Symbol" panose="05050102010706020507" pitchFamily="18" charset="2"/>
              <a:buChar char=""/>
            </a:pPr>
            <a:r>
              <a:rPr lang="en-GB" dirty="0">
                <a:latin typeface="Gotham Black"/>
              </a:rPr>
              <a:t>Translate public health messages into engaging, easy-to-understand animated content.</a:t>
            </a:r>
          </a:p>
          <a:p>
            <a:pPr marL="342900" lvl="0" indent="-342900">
              <a:lnSpc>
                <a:spcPct val="150000"/>
              </a:lnSpc>
              <a:buFont typeface="Symbol" panose="05050102010706020507" pitchFamily="18" charset="2"/>
              <a:buChar char=""/>
            </a:pPr>
            <a:r>
              <a:rPr lang="en-GB" dirty="0">
                <a:latin typeface="Gotham Black"/>
              </a:rPr>
              <a:t>Increase awareness of priority health issues and available health services.</a:t>
            </a:r>
          </a:p>
          <a:p>
            <a:pPr marL="342900" lvl="0" indent="-342900">
              <a:lnSpc>
                <a:spcPct val="150000"/>
              </a:lnSpc>
              <a:buFont typeface="Symbol" panose="05050102010706020507" pitchFamily="18" charset="2"/>
              <a:buChar char=""/>
            </a:pPr>
            <a:r>
              <a:rPr lang="en-GB" dirty="0">
                <a:latin typeface="Gotham Black"/>
              </a:rPr>
              <a:t>Promote positive social and behaviour change among target audiences.</a:t>
            </a:r>
          </a:p>
          <a:p>
            <a:pPr marL="342900" lvl="0" indent="-342900">
              <a:lnSpc>
                <a:spcPct val="150000"/>
              </a:lnSpc>
              <a:buFont typeface="Symbol" panose="05050102010706020507" pitchFamily="18" charset="2"/>
              <a:buChar char=""/>
            </a:pPr>
            <a:r>
              <a:rPr lang="en-GB" dirty="0">
                <a:latin typeface="Gotham Black"/>
              </a:rPr>
              <a:t>Deliver inclusive, culturally appropriate content optimised for digital platforms.</a:t>
            </a:r>
            <a:endParaRPr lang="en-ZA" dirty="0">
              <a:latin typeface="Gotham Black"/>
            </a:endParaRPr>
          </a:p>
          <a:p>
            <a:pPr marL="0" indent="0">
              <a:buNone/>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sz="2800" u="sng"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US" altLang="en-US" sz="2800" dirty="0">
              <a:latin typeface="Gotham Black"/>
            </a:endParaRPr>
          </a:p>
          <a:p>
            <a:endParaRPr lang="en-US" dirty="0"/>
          </a:p>
        </p:txBody>
      </p:sp>
    </p:spTree>
    <p:extLst>
      <p:ext uri="{BB962C8B-B14F-4D97-AF65-F5344CB8AC3E}">
        <p14:creationId xmlns:p14="http://schemas.microsoft.com/office/powerpoint/2010/main" val="3304219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83EF7-AEE2-2A3F-0B2A-F849D2481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B87F8C-EC08-6FC4-8325-2FE0E2FBD857}"/>
              </a:ext>
            </a:extLst>
          </p:cNvPr>
          <p:cNvSpPr>
            <a:spLocks noGrp="1"/>
          </p:cNvSpPr>
          <p:nvPr>
            <p:ph type="title"/>
          </p:nvPr>
        </p:nvSpPr>
        <p:spPr/>
        <p:txBody>
          <a:bodyPr/>
          <a:lstStyle/>
          <a:p>
            <a:r>
              <a:rPr lang="en-GB" altLang="en-US" u="sng" dirty="0">
                <a:latin typeface="Gotham Black"/>
              </a:rPr>
              <a:t>DELIVERABLES</a:t>
            </a:r>
          </a:p>
        </p:txBody>
      </p:sp>
      <p:sp>
        <p:nvSpPr>
          <p:cNvPr id="6" name="Content Placeholder 2">
            <a:extLst>
              <a:ext uri="{FF2B5EF4-FFF2-40B4-BE49-F238E27FC236}">
                <a16:creationId xmlns:a16="http://schemas.microsoft.com/office/drawing/2014/main" id="{9A7FB851-D813-063C-58F2-EECF26EB70DE}"/>
              </a:ext>
            </a:extLst>
          </p:cNvPr>
          <p:cNvSpPr>
            <a:spLocks noGrp="1"/>
          </p:cNvSpPr>
          <p:nvPr>
            <p:ph idx="1"/>
          </p:nvPr>
        </p:nvSpPr>
        <p:spPr>
          <a:xfrm>
            <a:off x="838200" y="1524508"/>
            <a:ext cx="10515600" cy="4351338"/>
          </a:xfrm>
        </p:spPr>
        <p:txBody>
          <a:bodyPr>
            <a:normAutofit/>
          </a:bodyPr>
          <a:lstStyle/>
          <a:p>
            <a:pPr lvl="0">
              <a:lnSpc>
                <a:spcPct val="50000"/>
              </a:lnSpc>
              <a:buFont typeface="Wingdings" panose="05000000000000000000" pitchFamily="2" charset="2"/>
              <a:buChar char="v"/>
            </a:pPr>
            <a:r>
              <a:rPr lang="en-ZA" sz="1600" b="1" dirty="0">
                <a:latin typeface="Gotham Black"/>
              </a:rPr>
              <a:t>Campaign Themes - </a:t>
            </a:r>
            <a:r>
              <a:rPr lang="en-GB" sz="1600" b="1" dirty="0">
                <a:latin typeface="Gotham Black"/>
              </a:rPr>
              <a:t>12 animated digital stories aligned to the NDoH Health Calendar, including:</a:t>
            </a:r>
          </a:p>
          <a:p>
            <a:pPr lvl="1">
              <a:lnSpc>
                <a:spcPct val="130000"/>
              </a:lnSpc>
            </a:pPr>
            <a:endParaRPr lang="en-ZA" sz="2000" b="1" dirty="0">
              <a:latin typeface="Gotham Black"/>
            </a:endParaRPr>
          </a:p>
        </p:txBody>
      </p:sp>
      <p:graphicFrame>
        <p:nvGraphicFramePr>
          <p:cNvPr id="10" name="Object 9">
            <a:extLst>
              <a:ext uri="{FF2B5EF4-FFF2-40B4-BE49-F238E27FC236}">
                <a16:creationId xmlns:a16="http://schemas.microsoft.com/office/drawing/2014/main" id="{3A28BD5A-E3AF-FBE6-A10D-A26F9A439937}"/>
              </a:ext>
            </a:extLst>
          </p:cNvPr>
          <p:cNvGraphicFramePr>
            <a:graphicFrameLocks noChangeAspect="1"/>
          </p:cNvGraphicFramePr>
          <p:nvPr>
            <p:extLst>
              <p:ext uri="{D42A27DB-BD31-4B8C-83A1-F6EECF244321}">
                <p14:modId xmlns:p14="http://schemas.microsoft.com/office/powerpoint/2010/main" val="3981622742"/>
              </p:ext>
            </p:extLst>
          </p:nvPr>
        </p:nvGraphicFramePr>
        <p:xfrm>
          <a:off x="510458" y="1766512"/>
          <a:ext cx="5585542" cy="4817719"/>
        </p:xfrm>
        <a:graphic>
          <a:graphicData uri="http://schemas.openxmlformats.org/presentationml/2006/ole">
            <mc:AlternateContent xmlns:mc="http://schemas.openxmlformats.org/markup-compatibility/2006">
              <mc:Choice xmlns:v="urn:schemas-microsoft-com:vml" Requires="v">
                <p:oleObj name="Document" r:id="rId2" imgW="6479403" imgH="5746166" progId="Word.Document.12">
                  <p:embed/>
                </p:oleObj>
              </mc:Choice>
              <mc:Fallback>
                <p:oleObj name="Document" r:id="rId2" imgW="6479403" imgH="5746166" progId="Word.Document.12">
                  <p:embed/>
                  <p:pic>
                    <p:nvPicPr>
                      <p:cNvPr id="10" name="Object 9">
                        <a:extLst>
                          <a:ext uri="{FF2B5EF4-FFF2-40B4-BE49-F238E27FC236}">
                            <a16:creationId xmlns:a16="http://schemas.microsoft.com/office/drawing/2014/main" id="{3A28BD5A-E3AF-FBE6-A10D-A26F9A439937}"/>
                          </a:ext>
                        </a:extLst>
                      </p:cNvPr>
                      <p:cNvPicPr/>
                      <p:nvPr/>
                    </p:nvPicPr>
                    <p:blipFill>
                      <a:blip r:embed="rId3"/>
                      <a:stretch>
                        <a:fillRect/>
                      </a:stretch>
                    </p:blipFill>
                    <p:spPr>
                      <a:xfrm>
                        <a:off x="510458" y="1766512"/>
                        <a:ext cx="5585542" cy="4817719"/>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EF1428CD-73D2-B587-0010-6A8FFFA72303}"/>
              </a:ext>
            </a:extLst>
          </p:cNvPr>
          <p:cNvSpPr txBox="1"/>
          <p:nvPr/>
        </p:nvSpPr>
        <p:spPr>
          <a:xfrm>
            <a:off x="6420465" y="2101547"/>
            <a:ext cx="5122606" cy="33239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b="0" i="0" u="none" strike="noStrike" baseline="0" dirty="0">
                <a:solidFill>
                  <a:srgbClr val="000000"/>
                </a:solidFill>
                <a:latin typeface="Arial" panose="020B0604020202020204" pitchFamily="34" charset="0"/>
              </a:rPr>
              <a:t>The campaign themes and associated timeframes reflected above are based on the NDoH Health Calendar and are provided for contextual and planning purposes. </a:t>
            </a:r>
          </a:p>
          <a:p>
            <a:endParaRPr lang="en-GB" dirty="0">
              <a:solidFill>
                <a:srgbClr val="000000"/>
              </a:solidFill>
              <a:latin typeface="Arial" panose="020B0604020202020204" pitchFamily="34" charset="0"/>
            </a:endParaRPr>
          </a:p>
          <a:p>
            <a:r>
              <a:rPr lang="en-GB" b="0" i="0" u="none" strike="noStrike" baseline="0" dirty="0">
                <a:solidFill>
                  <a:srgbClr val="000000"/>
                </a:solidFill>
                <a:latin typeface="Arial" panose="020B0604020202020204" pitchFamily="34" charset="0"/>
              </a:rPr>
              <a:t>They do not constitute the anticipated production or delivery dates under this procurement process. The successful bidder will be required to produce all twelve (12) animated digital stories including campaigns whose associated awareness periods may have commenced prior to contract award, in accordance with the production schedule agreed with SCI following appointment. </a:t>
            </a:r>
          </a:p>
          <a:p>
            <a:endParaRPr lang="en-GB" dirty="0">
              <a:solidFill>
                <a:srgbClr val="000000"/>
              </a:solidFill>
              <a:latin typeface="Arial" panose="020B0604020202020204" pitchFamily="34" charset="0"/>
            </a:endParaRPr>
          </a:p>
          <a:p>
            <a:r>
              <a:rPr lang="en-GB" b="0" i="0" u="none" strike="noStrike" baseline="0" dirty="0">
                <a:solidFill>
                  <a:srgbClr val="000000"/>
                </a:solidFill>
                <a:latin typeface="Arial" panose="020B0604020202020204" pitchFamily="34" charset="0"/>
              </a:rPr>
              <a:t>SCI reserves the right to amend the sequencing or scheduling of campaign themes to align with programme priorities or updates to the NDoH Health Calendar. </a:t>
            </a:r>
            <a:endParaRPr lang="en-ZA" sz="1100" dirty="0"/>
          </a:p>
        </p:txBody>
      </p:sp>
    </p:spTree>
    <p:extLst>
      <p:ext uri="{BB962C8B-B14F-4D97-AF65-F5344CB8AC3E}">
        <p14:creationId xmlns:p14="http://schemas.microsoft.com/office/powerpoint/2010/main" val="4250713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26F0A-F766-477E-308D-1EA487AAB0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7B5C85-BAD8-680E-B55B-AE8BFE233433}"/>
              </a:ext>
            </a:extLst>
          </p:cNvPr>
          <p:cNvSpPr>
            <a:spLocks noGrp="1"/>
          </p:cNvSpPr>
          <p:nvPr>
            <p:ph type="title"/>
          </p:nvPr>
        </p:nvSpPr>
        <p:spPr/>
        <p:txBody>
          <a:bodyPr/>
          <a:lstStyle/>
          <a:p>
            <a:r>
              <a:rPr lang="en-GB" altLang="en-US" u="sng" dirty="0">
                <a:latin typeface="Gotham Black"/>
              </a:rPr>
              <a:t>DELIVERABLES</a:t>
            </a:r>
          </a:p>
        </p:txBody>
      </p:sp>
      <p:sp>
        <p:nvSpPr>
          <p:cNvPr id="6" name="Content Placeholder 2">
            <a:extLst>
              <a:ext uri="{FF2B5EF4-FFF2-40B4-BE49-F238E27FC236}">
                <a16:creationId xmlns:a16="http://schemas.microsoft.com/office/drawing/2014/main" id="{08B655FB-E6C4-2A52-48D3-FC7C035ECC54}"/>
              </a:ext>
            </a:extLst>
          </p:cNvPr>
          <p:cNvSpPr>
            <a:spLocks noGrp="1"/>
          </p:cNvSpPr>
          <p:nvPr>
            <p:ph idx="1"/>
          </p:nvPr>
        </p:nvSpPr>
        <p:spPr>
          <a:xfrm>
            <a:off x="838200" y="1524508"/>
            <a:ext cx="10515600" cy="4351338"/>
          </a:xfrm>
        </p:spPr>
        <p:txBody>
          <a:bodyPr>
            <a:normAutofit/>
          </a:bodyPr>
          <a:lstStyle/>
          <a:p>
            <a:pPr algn="l">
              <a:buFont typeface="Wingdings" panose="05000000000000000000" pitchFamily="2" charset="2"/>
              <a:buChar char="v"/>
            </a:pPr>
            <a:r>
              <a:rPr lang="en-ZA" sz="1600" b="1" dirty="0">
                <a:latin typeface="Gotham Black"/>
              </a:rPr>
              <a:t>Required Deliverables </a:t>
            </a:r>
          </a:p>
          <a:p>
            <a:endParaRPr lang="en-ZA" sz="1800" b="0" i="0" u="none" strike="noStrike" baseline="0" dirty="0">
              <a:solidFill>
                <a:srgbClr val="000000"/>
              </a:solidFill>
            </a:endParaRPr>
          </a:p>
          <a:p>
            <a:pPr lvl="0">
              <a:lnSpc>
                <a:spcPct val="50000"/>
              </a:lnSpc>
              <a:buFont typeface="Wingdings" panose="05000000000000000000" pitchFamily="2" charset="2"/>
              <a:buChar char="v"/>
            </a:pPr>
            <a:endParaRPr lang="en-ZA" sz="2000" b="1" dirty="0">
              <a:latin typeface="Gotham Black"/>
            </a:endParaRPr>
          </a:p>
        </p:txBody>
      </p:sp>
      <p:graphicFrame>
        <p:nvGraphicFramePr>
          <p:cNvPr id="3" name="Object 2">
            <a:extLst>
              <a:ext uri="{FF2B5EF4-FFF2-40B4-BE49-F238E27FC236}">
                <a16:creationId xmlns:a16="http://schemas.microsoft.com/office/drawing/2014/main" id="{7BDB489A-2629-0808-7CA5-CD1AC167EF04}"/>
              </a:ext>
            </a:extLst>
          </p:cNvPr>
          <p:cNvGraphicFramePr>
            <a:graphicFrameLocks noChangeAspect="1"/>
          </p:cNvGraphicFramePr>
          <p:nvPr>
            <p:extLst>
              <p:ext uri="{D42A27DB-BD31-4B8C-83A1-F6EECF244321}">
                <p14:modId xmlns:p14="http://schemas.microsoft.com/office/powerpoint/2010/main" val="2666182569"/>
              </p:ext>
            </p:extLst>
          </p:nvPr>
        </p:nvGraphicFramePr>
        <p:xfrm>
          <a:off x="838199" y="1818968"/>
          <a:ext cx="7509388" cy="5355201"/>
        </p:xfrm>
        <a:graphic>
          <a:graphicData uri="http://schemas.openxmlformats.org/presentationml/2006/ole">
            <mc:AlternateContent xmlns:mc="http://schemas.openxmlformats.org/markup-compatibility/2006">
              <mc:Choice xmlns:v="urn:schemas-microsoft-com:vml" Requires="v">
                <p:oleObj name="Document" r:id="rId2" imgW="6581651" imgH="5708725" progId="Word.Document.12">
                  <p:embed/>
                </p:oleObj>
              </mc:Choice>
              <mc:Fallback>
                <p:oleObj name="Document" r:id="rId2" imgW="6581651" imgH="5708725" progId="Word.Document.12">
                  <p:embed/>
                  <p:pic>
                    <p:nvPicPr>
                      <p:cNvPr id="3" name="Object 2">
                        <a:extLst>
                          <a:ext uri="{FF2B5EF4-FFF2-40B4-BE49-F238E27FC236}">
                            <a16:creationId xmlns:a16="http://schemas.microsoft.com/office/drawing/2014/main" id="{7BDB489A-2629-0808-7CA5-CD1AC167EF04}"/>
                          </a:ext>
                        </a:extLst>
                      </p:cNvPr>
                      <p:cNvPicPr/>
                      <p:nvPr/>
                    </p:nvPicPr>
                    <p:blipFill>
                      <a:blip r:embed="rId3"/>
                      <a:stretch>
                        <a:fillRect/>
                      </a:stretch>
                    </p:blipFill>
                    <p:spPr>
                      <a:xfrm>
                        <a:off x="838199" y="1818968"/>
                        <a:ext cx="7509388" cy="5355201"/>
                      </a:xfrm>
                      <a:prstGeom prst="rect">
                        <a:avLst/>
                      </a:prstGeom>
                    </p:spPr>
                  </p:pic>
                </p:oleObj>
              </mc:Fallback>
            </mc:AlternateContent>
          </a:graphicData>
        </a:graphic>
      </p:graphicFrame>
    </p:spTree>
    <p:extLst>
      <p:ext uri="{BB962C8B-B14F-4D97-AF65-F5344CB8AC3E}">
        <p14:creationId xmlns:p14="http://schemas.microsoft.com/office/powerpoint/2010/main" val="1979248942"/>
      </p:ext>
    </p:extLst>
  </p:cSld>
  <p:clrMapOvr>
    <a:masterClrMapping/>
  </p:clrMapOvr>
</p:sld>
</file>

<file path=ppt/theme/theme1.xml><?xml version="1.0" encoding="utf-8"?>
<a:theme xmlns:a="http://schemas.openxmlformats.org/drawingml/2006/main" name="Front pages">
  <a:themeElements>
    <a:clrScheme name="Custom 1">
      <a:dk1>
        <a:srgbClr val="757070"/>
      </a:dk1>
      <a:lt1>
        <a:srgbClr val="FFFFFF"/>
      </a:lt1>
      <a:dk2>
        <a:srgbClr val="24346E"/>
      </a:dk2>
      <a:lt2>
        <a:srgbClr val="757070"/>
      </a:lt2>
      <a:accent1>
        <a:srgbClr val="334A91"/>
      </a:accent1>
      <a:accent2>
        <a:srgbClr val="EE1D25"/>
      </a:accent2>
      <a:accent3>
        <a:srgbClr val="757070"/>
      </a:accent3>
      <a:accent4>
        <a:srgbClr val="000000"/>
      </a:accent4>
      <a:accent5>
        <a:srgbClr val="FFFFFF"/>
      </a:accent5>
      <a:accent6>
        <a:srgbClr val="EE1D25"/>
      </a:accent6>
      <a:hlink>
        <a:srgbClr val="334A91"/>
      </a:hlink>
      <a:folHlink>
        <a:srgbClr val="EE1D25"/>
      </a:folHlink>
    </a:clrScheme>
    <a:fontScheme name="Custom 3">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 pages">
  <a:themeElements>
    <a:clrScheme name="Custom 1">
      <a:dk1>
        <a:srgbClr val="757070"/>
      </a:dk1>
      <a:lt1>
        <a:srgbClr val="FFFFFF"/>
      </a:lt1>
      <a:dk2>
        <a:srgbClr val="24346E"/>
      </a:dk2>
      <a:lt2>
        <a:srgbClr val="757070"/>
      </a:lt2>
      <a:accent1>
        <a:srgbClr val="334A91"/>
      </a:accent1>
      <a:accent2>
        <a:srgbClr val="EE1D25"/>
      </a:accent2>
      <a:accent3>
        <a:srgbClr val="757070"/>
      </a:accent3>
      <a:accent4>
        <a:srgbClr val="000000"/>
      </a:accent4>
      <a:accent5>
        <a:srgbClr val="FFFFFF"/>
      </a:accent5>
      <a:accent6>
        <a:srgbClr val="EE1D25"/>
      </a:accent6>
      <a:hlink>
        <a:srgbClr val="334A91"/>
      </a:hlink>
      <a:folHlink>
        <a:srgbClr val="EE1D25"/>
      </a:folHlink>
    </a:clrScheme>
    <a:fontScheme name="Custom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st pages">
  <a:themeElements>
    <a:clrScheme name="Custom 1">
      <a:dk1>
        <a:srgbClr val="757070"/>
      </a:dk1>
      <a:lt1>
        <a:srgbClr val="FFFFFF"/>
      </a:lt1>
      <a:dk2>
        <a:srgbClr val="24346E"/>
      </a:dk2>
      <a:lt2>
        <a:srgbClr val="757070"/>
      </a:lt2>
      <a:accent1>
        <a:srgbClr val="334A91"/>
      </a:accent1>
      <a:accent2>
        <a:srgbClr val="EE1D25"/>
      </a:accent2>
      <a:accent3>
        <a:srgbClr val="757070"/>
      </a:accent3>
      <a:accent4>
        <a:srgbClr val="000000"/>
      </a:accent4>
      <a:accent5>
        <a:srgbClr val="FFFFFF"/>
      </a:accent5>
      <a:accent6>
        <a:srgbClr val="EE1D25"/>
      </a:accent6>
      <a:hlink>
        <a:srgbClr val="334A91"/>
      </a:hlink>
      <a:folHlink>
        <a:srgbClr val="EE1D2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
    <a:dk1>
      <a:srgbClr val="757070"/>
    </a:dk1>
    <a:lt1>
      <a:srgbClr val="FFFFFF"/>
    </a:lt1>
    <a:dk2>
      <a:srgbClr val="24346E"/>
    </a:dk2>
    <a:lt2>
      <a:srgbClr val="757070"/>
    </a:lt2>
    <a:accent1>
      <a:srgbClr val="334A91"/>
    </a:accent1>
    <a:accent2>
      <a:srgbClr val="EE1D25"/>
    </a:accent2>
    <a:accent3>
      <a:srgbClr val="757070"/>
    </a:accent3>
    <a:accent4>
      <a:srgbClr val="000000"/>
    </a:accent4>
    <a:accent5>
      <a:srgbClr val="FFFFFF"/>
    </a:accent5>
    <a:accent6>
      <a:srgbClr val="EE1D25"/>
    </a:accent6>
    <a:hlink>
      <a:srgbClr val="334A91"/>
    </a:hlink>
    <a:folHlink>
      <a:srgbClr val="EE1D2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ff12f51-cde0-4bf2-8dd7-1a919d2357f6">
      <Terms xmlns="http://schemas.microsoft.com/office/infopath/2007/PartnerControls"/>
    </lcf76f155ced4ddcb4097134ff3c332f>
    <TaxCatchAll xmlns="6b8a3ffb-d24b-4d29-9cf9-6216fd03271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9A39FE4713F2B46B6B31D0C601349C4" ma:contentTypeVersion="15" ma:contentTypeDescription="Create a new document." ma:contentTypeScope="" ma:versionID="514855e073120f61bc2486f04d75e7ab">
  <xsd:schema xmlns:xsd="http://www.w3.org/2001/XMLSchema" xmlns:xs="http://www.w3.org/2001/XMLSchema" xmlns:p="http://schemas.microsoft.com/office/2006/metadata/properties" xmlns:ns2="6ff12f51-cde0-4bf2-8dd7-1a919d2357f6" xmlns:ns3="7b4b1a43-7e2e-4263-bea7-aec6a6d2b163" xmlns:ns4="6b8a3ffb-d24b-4d29-9cf9-6216fd032713" targetNamespace="http://schemas.microsoft.com/office/2006/metadata/properties" ma:root="true" ma:fieldsID="a03b5e1fb8524104b3b133a39bae78fa" ns2:_="" ns3:_="" ns4:_="">
    <xsd:import namespace="6ff12f51-cde0-4bf2-8dd7-1a919d2357f6"/>
    <xsd:import namespace="7b4b1a43-7e2e-4263-bea7-aec6a6d2b163"/>
    <xsd:import namespace="6b8a3ffb-d24b-4d29-9cf9-6216fd03271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f12f51-cde0-4bf2-8dd7-1a919d2357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69dcbd4-abe6-4a10-9d54-94e4432e8b24"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4b1a43-7e2e-4263-bea7-aec6a6d2b16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b8a3ffb-d24b-4d29-9cf9-6216fd032713"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62b5037-aa9d-45cb-8c21-224e051647c0}" ma:internalName="TaxCatchAll" ma:showField="CatchAllData" ma:web="6b8a3ffb-d24b-4d29-9cf9-6216fd03271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96D9C8-899C-45E7-B015-F4AD0E9F6490}">
  <ds:schemaRefs>
    <ds:schemaRef ds:uri="http://schemas.microsoft.com/sharepoint/v3/contenttype/forms"/>
  </ds:schemaRefs>
</ds:datastoreItem>
</file>

<file path=customXml/itemProps2.xml><?xml version="1.0" encoding="utf-8"?>
<ds:datastoreItem xmlns:ds="http://schemas.openxmlformats.org/officeDocument/2006/customXml" ds:itemID="{90881BA3-14B1-4613-833D-CCE00CBF70C4}">
  <ds:schemaRefs>
    <ds:schemaRef ds:uri="http://schemas.microsoft.com/office/2006/metadata/properties"/>
    <ds:schemaRef ds:uri="http://schemas.microsoft.com/office/infopath/2007/PartnerControls"/>
    <ds:schemaRef ds:uri="6ff12f51-cde0-4bf2-8dd7-1a919d2357f6"/>
    <ds:schemaRef ds:uri="6b8a3ffb-d24b-4d29-9cf9-6216fd032713"/>
  </ds:schemaRefs>
</ds:datastoreItem>
</file>

<file path=customXml/itemProps3.xml><?xml version="1.0" encoding="utf-8"?>
<ds:datastoreItem xmlns:ds="http://schemas.openxmlformats.org/officeDocument/2006/customXml" ds:itemID="{AEB55C21-25D3-49EC-84CE-56F2C6F915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f12f51-cde0-4bf2-8dd7-1a919d2357f6"/>
    <ds:schemaRef ds:uri="7b4b1a43-7e2e-4263-bea7-aec6a6d2b163"/>
    <ds:schemaRef ds:uri="6b8a3ffb-d24b-4d29-9cf9-6216fd0327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7408</TotalTime>
  <Words>1515</Words>
  <Application>Microsoft Office PowerPoint</Application>
  <PresentationFormat>Widescreen</PresentationFormat>
  <Paragraphs>211</Paragraphs>
  <Slides>19</Slides>
  <Notes>1</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19</vt:i4>
      </vt:variant>
    </vt:vector>
  </HeadingPairs>
  <TitlesOfParts>
    <vt:vector size="31" baseType="lpstr">
      <vt:lpstr>Symbol</vt:lpstr>
      <vt:lpstr>Times New Roman</vt:lpstr>
      <vt:lpstr>Calibri</vt:lpstr>
      <vt:lpstr>Gotham Black</vt:lpstr>
      <vt:lpstr>Arial</vt:lpstr>
      <vt:lpstr>Arial Narrow</vt:lpstr>
      <vt:lpstr>Cambria Math</vt:lpstr>
      <vt:lpstr>Wingdings</vt:lpstr>
      <vt:lpstr>Front pages</vt:lpstr>
      <vt:lpstr>Content pages</vt:lpstr>
      <vt:lpstr>Last pages</vt:lpstr>
      <vt:lpstr>Document</vt:lpstr>
      <vt:lpstr>  APPOINTMENT OF A SERVICE PROVIDER FOR THE PRODUCTION OF TWELVE (12) ANIMATED DIGITAL STORIES FOR SOCIAL AND BEHAVIOUR CHANGE CAMPAIGNS   Briefing Session:   09 July 2026 RFP Number:         SCI/ADS/07/2026 Closing Date:         21 July 2026</vt:lpstr>
      <vt:lpstr>TABLE OF CONTENTS</vt:lpstr>
      <vt:lpstr>TENDER TIMELINES</vt:lpstr>
      <vt:lpstr>BACKGROUND</vt:lpstr>
      <vt:lpstr>BACKGROUND</vt:lpstr>
      <vt:lpstr>SCOPE OF WORK</vt:lpstr>
      <vt:lpstr>OBJECTIVES</vt:lpstr>
      <vt:lpstr>DELIVERABLES</vt:lpstr>
      <vt:lpstr>DELIVERABLES</vt:lpstr>
      <vt:lpstr>TECHNICAL SPECIFICATIONS &amp; STANDARDS</vt:lpstr>
      <vt:lpstr>INTELLECTUAL PROPERTY  </vt:lpstr>
      <vt:lpstr>PowerPoint Presentation</vt:lpstr>
      <vt:lpstr>GATE 1 – TECHNICAL EVALUATION CRITERIA</vt:lpstr>
      <vt:lpstr>GATE 2 - PRICE</vt:lpstr>
      <vt:lpstr>GATE 2 – B-BBEE</vt:lpstr>
      <vt:lpstr>CONTRACT PERIOD &amp; TIMELINE</vt:lpstr>
      <vt:lpstr>BID SUBMISSION</vt:lpstr>
      <vt:lpstr>TENDER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Yanga Kwatsha</cp:lastModifiedBy>
  <cp:revision>9</cp:revision>
  <dcterms:created xsi:type="dcterms:W3CDTF">2022-10-13T03:31:53Z</dcterms:created>
  <dcterms:modified xsi:type="dcterms:W3CDTF">2026-07-09T08:27:40Z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0x010100C9A39FE4713F2B46B6B31D0C601349C4</vt:lpwstr>
  </property>
</Properties>
</file>